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95" r:id="rId3"/>
    <p:sldId id="259" r:id="rId4"/>
    <p:sldId id="258" r:id="rId5"/>
    <p:sldId id="260" r:id="rId6"/>
    <p:sldId id="261" r:id="rId7"/>
    <p:sldId id="298" r:id="rId8"/>
    <p:sldId id="299" r:id="rId9"/>
    <p:sldId id="296" r:id="rId10"/>
    <p:sldId id="297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B954"/>
    <a:srgbClr val="1DB954"/>
    <a:srgbClr val="0A0A0B"/>
    <a:srgbClr val="191414"/>
    <a:srgbClr val="0C0D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1ABD3-4FBC-4D47-BF35-23CF9B267A9C}" v="21" dt="2023-03-09T19:58:58.205"/>
    <p1510:client id="{240A90A3-A0AF-416C-8967-BAB461CA007F}" v="4" dt="2023-03-09T21:47:12.016"/>
    <p1510:client id="{33C84B3B-D42F-4A02-8A7E-14025A98591A}" v="30" dt="2023-03-09T19:21:24.802"/>
    <p1510:client id="{50EF6A49-5DA1-41E7-B9B8-A8DEFAC50833}" v="300" dt="2023-03-09T19:19:56.132"/>
    <p1510:client id="{7F3344C9-7B65-484B-85CD-31D560A81478}" v="74" dt="2023-03-09T20:41:20.063"/>
    <p1510:client id="{A2ADE1B3-7BD9-4569-A01F-AE7F12519601}" v="132" dt="2023-03-09T21:32:30.292"/>
    <p1510:client id="{A8BB9E80-495C-47AE-A141-2F62FDEECEE3}" v="120" dt="2023-03-09T19:31:38.009"/>
    <p1510:client id="{A952F279-99CC-814A-89F3-A4B98B563A09}" v="4760" dt="2023-03-09T22:37:00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88820" autoAdjust="0"/>
  </p:normalViewPr>
  <p:slideViewPr>
    <p:cSldViewPr snapToGrid="0">
      <p:cViewPr>
        <p:scale>
          <a:sx n="84" d="100"/>
          <a:sy n="84" d="100"/>
        </p:scale>
        <p:origin x="1680" y="784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e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E6012-1BD2-423A-B783-8C352B9F1F3A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DCF92-708B-42BD-8680-DB4A1F579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3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07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174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David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1. Data will include songs, features and genres, listening history, preferences, and listener volumes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2. cleaning data, handling missing values, scaling the features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6. </a:t>
            </a:r>
            <a:r>
              <a:rPr lang="en-US" sz="1200" dirty="0" err="1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Utilise</a:t>
            </a:r>
            <a:r>
              <a:rPr lang="en-US" sz="12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machine learning techniques like collaborative and content-based filtering to develop a model that recommends songs and creates matching playlists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32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Sasha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Cleaning - identifying and correcting any errors or inconsistencies in the data, such as misspellings, duplicate entries, or incorrect values.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Handling missing values – we will replace them with a median value taken from other data</a:t>
            </a:r>
            <a:endParaRPr lang="en-ID" sz="12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ID" sz="1200" b="1" dirty="0"/>
              <a:t>Scaling and Normalising Features </a:t>
            </a:r>
            <a:r>
              <a:rPr lang="en-ID" sz="1200" dirty="0"/>
              <a:t>– bring all values to a common scale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D" sz="1200" b="1" dirty="0"/>
              <a:t>Handling categorical data </a:t>
            </a:r>
            <a:r>
              <a:rPr lang="en-ID" sz="1200" dirty="0"/>
              <a:t>– genres or user preferences can be encoded using label encoding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D" sz="1200" b="1" dirty="0"/>
              <a:t>Feature selection </a:t>
            </a:r>
            <a:r>
              <a:rPr lang="en-ID" sz="1200" dirty="0"/>
              <a:t>– identify most relevant data for the analysis. Erase irrelevant data such as some demographics, release date of songs etc.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D" sz="1200" b="1" dirty="0"/>
              <a:t>Data transformation and aggregation </a:t>
            </a:r>
            <a:r>
              <a:rPr lang="en-ID" sz="1200" dirty="0"/>
              <a:t>– turn disparate data from multiple sources in a format suitable for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60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08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Kim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Summary of statistics: </a:t>
            </a: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Information on the most popular artists, genres, songs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18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5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Sasha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75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38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Jacen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222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Jacen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46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Jacen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11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Jacen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17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2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3804-116A-593A-9926-13C4F9996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FECD-2E63-38F8-9058-19CF0FA55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23B3F-55A5-BED3-F7EA-8545E4A8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BE5EB-25AD-92D6-5BB0-5B7CA419C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98E25-5FA8-D9D7-8A9A-40923002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9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C7DA9-C965-0040-A5D8-E8D946BCA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5E157-4AA1-F608-CB52-82001F529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CD316-EA07-E121-FACF-A6A16B4A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2073-B009-B6FB-9A0C-EFFE3E55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F6484-D1A2-AA04-7D5B-6C4CB25E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1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D4A07-D9A6-DAF1-3CCD-1989D4013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77080-F720-4FDB-B5D3-945225EAF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8042C-D186-F0B1-DC55-CA5D47D3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73D2-E70F-A7F8-F214-B73E40BF3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7E048-5A3B-A13D-A099-F5C8B210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B937-C3F4-F051-E056-F10DACC15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022A3-1CA7-E45D-19A4-E7F3AB1DA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3C8E6-47E2-B3A9-EB6A-BA474DDF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2AA51-C5A2-AAFC-C759-524AC0587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A6747-8976-58AD-FBD8-315C35CDF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85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C816-8050-44E0-0B50-7928C477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D957-3BCD-649A-845F-D45CB4607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B80FE-88B7-1D16-4322-AF08BDD3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78BA6-EF04-9698-C62A-1CE934987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97AC-5E45-6C15-0EEC-3056E534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4201-438F-65A7-9B70-731DBAD7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D1E9C-B535-CE07-8402-0B97E0FD0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AFE8C-2A7E-4C91-58EA-868541A5B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D709D-F446-5949-6722-999DBE8C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9DEE2-A2B7-0EB1-5C30-29210953F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E58A0-0161-234A-7D09-E1E4E37D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8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C7B6-683F-5937-3461-742A623E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F785-7790-C63E-D448-050BE460C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CA74ED-DF82-2F2A-FE20-7429BB678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7A19B-E0B0-1637-C122-AC945A8A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26800-92A6-41A2-A970-45FFFDB24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091ED1-4695-FE72-FC9A-3AEE4ED0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3B6345-F50D-4938-9DDD-395D85897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93662-0A60-8302-6B99-B1167B21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7CB3-F5F6-A2F0-3555-B06BBF4D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CB5CDB-D9BA-A241-BD1C-A8201BD0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97C7E-14DE-A920-6F42-F3FFE31A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3B9D2-3446-AEF6-5AD2-64089200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838" y="6356350"/>
            <a:ext cx="2743200" cy="365125"/>
          </a:xfrm>
        </p:spPr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70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FD666-9BD8-5EEE-E9C3-4FD0D3C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3E2114-85C1-A43D-BAEB-07894EB3C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8E82B-2455-0335-5EB9-C55587B4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8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5EBF-888B-DB8B-76AB-45C980EB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33736-DD60-FF09-2346-3CD6F497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8A7EA-1063-5961-62A7-2BF568B97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2E3C8-F431-345C-1C58-CD5B8B327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3D2B2-A4B5-DE06-1229-098C8B7F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6BE5-565A-32F0-5FB1-9F6AA9A5B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D19E-BE4B-6BEE-53AE-7406D4BB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382F7-6C8D-7849-8F47-E6DC0665C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0F105-DECE-3555-A4BC-217F96991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0377F-9182-85F2-3E10-B7CE5FFD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02A-E3B2-1FEA-ADE9-1B54958C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6DC9-13A0-4178-9542-66A5A7CC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81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6476-4B52-8E75-7F4F-4895B8C5D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296863"/>
            <a:ext cx="11522075" cy="1150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06F6C-5E13-259C-8F43-C175A46F9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825625"/>
            <a:ext cx="115220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71D0D-1DF4-3A74-6EB6-8874D7CA6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5A3C5-C84E-4FAD-9AAC-6508D1A5CE25}" type="datetimeFigureOut">
              <a:rPr lang="en-US" smtClean="0"/>
              <a:t>3/9/23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940D-1EDB-80BA-AC24-A06B26EBB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02402-0D43-1859-F7EC-DEA6B56D2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A11648-5179-F6E5-DB6F-C2BABFE0493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76470"/>
            <a:ext cx="2906917" cy="80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3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11" Type="http://schemas.openxmlformats.org/officeDocument/2006/relationships/image" Target="../media/image28.png"/><Relationship Id="rId5" Type="http://schemas.openxmlformats.org/officeDocument/2006/relationships/image" Target="../media/image8.png"/><Relationship Id="rId10" Type="http://schemas.openxmlformats.org/officeDocument/2006/relationships/image" Target="../media/image12.svg"/><Relationship Id="rId4" Type="http://schemas.openxmlformats.org/officeDocument/2006/relationships/image" Target="../media/image27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9.jpg"/><Relationship Id="rId7" Type="http://schemas.microsoft.com/office/2007/relationships/hdphoto" Target="../media/hdphoto1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31.jpeg"/><Relationship Id="rId10" Type="http://schemas.openxmlformats.org/officeDocument/2006/relationships/image" Target="../media/image11.png"/><Relationship Id="rId4" Type="http://schemas.openxmlformats.org/officeDocument/2006/relationships/image" Target="../media/image30.jpg"/><Relationship Id="rId9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3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10" Type="http://schemas.openxmlformats.org/officeDocument/2006/relationships/image" Target="../media/image10.svg"/><Relationship Id="rId4" Type="http://schemas.openxmlformats.org/officeDocument/2006/relationships/image" Target="../media/image33.sv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3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10" Type="http://schemas.openxmlformats.org/officeDocument/2006/relationships/image" Target="../media/image10.svg"/><Relationship Id="rId4" Type="http://schemas.openxmlformats.org/officeDocument/2006/relationships/image" Target="../media/image35.svg"/><Relationship Id="rId9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jpe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6.jpeg"/><Relationship Id="rId7" Type="http://schemas.microsoft.com/office/2007/relationships/hdphoto" Target="../media/hdphoto1.wdp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18.jpeg"/><Relationship Id="rId10" Type="http://schemas.openxmlformats.org/officeDocument/2006/relationships/image" Target="../media/image11.png"/><Relationship Id="rId4" Type="http://schemas.openxmlformats.org/officeDocument/2006/relationships/image" Target="../media/image17.jpeg"/><Relationship Id="rId9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6.jpeg"/><Relationship Id="rId7" Type="http://schemas.microsoft.com/office/2007/relationships/hdphoto" Target="../media/hdphoto1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18.jpeg"/><Relationship Id="rId10" Type="http://schemas.openxmlformats.org/officeDocument/2006/relationships/image" Target="../media/image11.png"/><Relationship Id="rId4" Type="http://schemas.openxmlformats.org/officeDocument/2006/relationships/image" Target="../media/image17.jpeg"/><Relationship Id="rId9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2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svg"/><Relationship Id="rId3" Type="http://schemas.openxmlformats.org/officeDocument/2006/relationships/image" Target="../media/image16.jpeg"/><Relationship Id="rId7" Type="http://schemas.openxmlformats.org/officeDocument/2006/relationships/image" Target="../media/image24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11" Type="http://schemas.openxmlformats.org/officeDocument/2006/relationships/image" Target="../media/image10.svg"/><Relationship Id="rId5" Type="http://schemas.openxmlformats.org/officeDocument/2006/relationships/image" Target="../media/image18.jpeg"/><Relationship Id="rId10" Type="http://schemas.openxmlformats.org/officeDocument/2006/relationships/image" Target="../media/image9.png"/><Relationship Id="rId4" Type="http://schemas.openxmlformats.org/officeDocument/2006/relationships/image" Target="../media/image17.jpeg"/><Relationship Id="rId9" Type="http://schemas.microsoft.com/office/2007/relationships/hdphoto" Target="../media/hdphoto1.wdp"/><Relationship Id="rId1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>
            <a:extLst>
              <a:ext uri="{FF2B5EF4-FFF2-40B4-BE49-F238E27FC236}">
                <a16:creationId xmlns:a16="http://schemas.microsoft.com/office/drawing/2014/main" id="{2FAB1B89-B0AE-576E-C1B2-E534893E8DAB}"/>
              </a:ext>
            </a:extLst>
          </p:cNvPr>
          <p:cNvSpPr/>
          <p:nvPr/>
        </p:nvSpPr>
        <p:spPr>
          <a:xfrm rot="5400000" flipH="1" flipV="1">
            <a:off x="5837346" y="5049945"/>
            <a:ext cx="1590541" cy="1590541"/>
          </a:xfrm>
          <a:prstGeom prst="blockArc">
            <a:avLst>
              <a:gd name="adj1" fmla="val 5832300"/>
              <a:gd name="adj2" fmla="val 77390"/>
              <a:gd name="adj3" fmla="val 187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D8B5AFE-A597-F58E-79A2-5352CBA651D2}"/>
              </a:ext>
            </a:extLst>
          </p:cNvPr>
          <p:cNvCxnSpPr>
            <a:cxnSpLocks/>
          </p:cNvCxnSpPr>
          <p:nvPr/>
        </p:nvCxnSpPr>
        <p:spPr>
          <a:xfrm>
            <a:off x="2662178" y="2106592"/>
            <a:ext cx="7259062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C2C8248-3C6F-1D66-64DA-1AAA19C68A62}"/>
              </a:ext>
            </a:extLst>
          </p:cNvPr>
          <p:cNvSpPr/>
          <p:nvPr/>
        </p:nvSpPr>
        <p:spPr>
          <a:xfrm>
            <a:off x="0" y="0"/>
            <a:ext cx="9618562" cy="20718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7C51B-EE8A-7E19-337C-1EF8144E663C}"/>
              </a:ext>
            </a:extLst>
          </p:cNvPr>
          <p:cNvSpPr txBox="1"/>
          <p:nvPr/>
        </p:nvSpPr>
        <p:spPr>
          <a:xfrm>
            <a:off x="360363" y="2330822"/>
            <a:ext cx="5186161" cy="37548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3600"/>
              </a:spcAft>
            </a:pPr>
            <a:r>
              <a:rPr lang="en-US" sz="5000" b="1" dirty="0">
                <a:solidFill>
                  <a:srgbClr val="1DB954"/>
                </a:solidFill>
              </a:rPr>
              <a:t>Tuning </a:t>
            </a:r>
            <a:r>
              <a:rPr lang="en-US" sz="5000" b="1">
                <a:solidFill>
                  <a:srgbClr val="1DB954"/>
                </a:solidFill>
              </a:rPr>
              <a:t>Into</a:t>
            </a:r>
            <a:r>
              <a:rPr lang="en-US" sz="5000" b="1" dirty="0">
                <a:solidFill>
                  <a:srgbClr val="1DB954"/>
                </a:solidFill>
              </a:rPr>
              <a:t> Your Tastes!</a:t>
            </a:r>
          </a:p>
          <a:p>
            <a:pPr>
              <a:spcAft>
                <a:spcPts val="3600"/>
              </a:spcAft>
            </a:pPr>
            <a:r>
              <a:rPr lang="en-US" sz="5400" b="1" dirty="0">
                <a:solidFill>
                  <a:schemeClr val="bg1"/>
                </a:solidFill>
              </a:rPr>
              <a:t>What we </a:t>
            </a:r>
            <a:r>
              <a:rPr lang="en-US" sz="5400" b="1" i="1" dirty="0">
                <a:solidFill>
                  <a:schemeClr val="bg1"/>
                </a:solidFill>
              </a:rPr>
              <a:t>Envision </a:t>
            </a:r>
            <a:r>
              <a:rPr lang="en-US" sz="5400" b="1" dirty="0">
                <a:solidFill>
                  <a:schemeClr val="bg1"/>
                </a:solidFill>
              </a:rPr>
              <a:t> </a:t>
            </a:r>
            <a:endParaRPr lang="en-US" sz="7200" b="1" dirty="0">
              <a:solidFill>
                <a:schemeClr val="bg1"/>
              </a:solidFill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3DF9C08-447A-1313-A46F-71430CC93838}"/>
              </a:ext>
            </a:extLst>
          </p:cNvPr>
          <p:cNvSpPr/>
          <p:nvPr/>
        </p:nvSpPr>
        <p:spPr>
          <a:xfrm>
            <a:off x="6629400" y="0"/>
            <a:ext cx="348996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9F891B18-3D8B-095E-2AA5-A7C7E1D3B1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6" r="28021" b="17642"/>
          <a:stretch/>
        </p:blipFill>
        <p:spPr>
          <a:xfrm>
            <a:off x="6065520" y="-274320"/>
            <a:ext cx="6109588" cy="713232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BE4E7984-497A-6366-05D4-C73F944B01C3}"/>
              </a:ext>
            </a:extLst>
          </p:cNvPr>
          <p:cNvGrpSpPr/>
          <p:nvPr/>
        </p:nvGrpSpPr>
        <p:grpSpPr>
          <a:xfrm rot="20212618">
            <a:off x="6783050" y="3105332"/>
            <a:ext cx="654942" cy="680132"/>
            <a:chOff x="6714281" y="3033918"/>
            <a:chExt cx="79248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2EDBB0C-C99E-63F6-0A3C-B07870F015C8}"/>
                </a:ext>
              </a:extLst>
            </p:cNvPr>
            <p:cNvSpPr/>
            <p:nvPr/>
          </p:nvSpPr>
          <p:spPr>
            <a:xfrm>
              <a:off x="6714281" y="3033918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Graphic 22" descr="Music note outline">
              <a:extLst>
                <a:ext uri="{FF2B5EF4-FFF2-40B4-BE49-F238E27FC236}">
                  <a16:creationId xmlns:a16="http://schemas.microsoft.com/office/drawing/2014/main" id="{D0DBD263-1023-8044-0E56-988D7C3F9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26636" y="3161513"/>
              <a:ext cx="567771" cy="567771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AAC2752-81B3-8900-1568-FF1F757AA32B}"/>
              </a:ext>
            </a:extLst>
          </p:cNvPr>
          <p:cNvGrpSpPr/>
          <p:nvPr/>
        </p:nvGrpSpPr>
        <p:grpSpPr>
          <a:xfrm rot="1725106">
            <a:off x="10603826" y="4890299"/>
            <a:ext cx="1054791" cy="1095360"/>
            <a:chOff x="10454640" y="1737360"/>
            <a:chExt cx="792480" cy="82296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16CE5-D46B-A54D-481E-0FDF08BBA5EA}"/>
                </a:ext>
              </a:extLst>
            </p:cNvPr>
            <p:cNvSpPr/>
            <p:nvPr/>
          </p:nvSpPr>
          <p:spPr>
            <a:xfrm>
              <a:off x="10454640" y="1737360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Graphic 24" descr="Music notes outline">
              <a:extLst>
                <a:ext uri="{FF2B5EF4-FFF2-40B4-BE49-F238E27FC236}">
                  <a16:creationId xmlns:a16="http://schemas.microsoft.com/office/drawing/2014/main" id="{2318372A-3CA4-4303-D2D1-20B43216A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566995" y="1864955"/>
              <a:ext cx="567771" cy="567771"/>
            </a:xfrm>
            <a:prstGeom prst="rect">
              <a:avLst/>
            </a:prstGeom>
          </p:spPr>
        </p:pic>
      </p:grpSp>
      <p:sp>
        <p:nvSpPr>
          <p:cNvPr id="32" name="Block Arc 31">
            <a:extLst>
              <a:ext uri="{FF2B5EF4-FFF2-40B4-BE49-F238E27FC236}">
                <a16:creationId xmlns:a16="http://schemas.microsoft.com/office/drawing/2014/main" id="{77AF9ACB-B7B1-85CC-5751-ACE4C8CBDA1D}"/>
              </a:ext>
            </a:extLst>
          </p:cNvPr>
          <p:cNvSpPr/>
          <p:nvPr/>
        </p:nvSpPr>
        <p:spPr>
          <a:xfrm rot="16200000" flipV="1">
            <a:off x="-869339" y="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455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3682418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1DB954"/>
                </a:solidFill>
                <a:latin typeface="Segoe UI"/>
                <a:cs typeface="Segoe UI"/>
              </a:rPr>
              <a:t> Last.fm Data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2BDF7D0C-D082-7C3C-3B78-62501D9804E1}"/>
              </a:ext>
            </a:extLst>
          </p:cNvPr>
          <p:cNvGrpSpPr/>
          <p:nvPr/>
        </p:nvGrpSpPr>
        <p:grpSpPr>
          <a:xfrm>
            <a:off x="11174553" y="212383"/>
            <a:ext cx="925600" cy="929674"/>
            <a:chOff x="2670175" y="3248025"/>
            <a:chExt cx="360363" cy="361950"/>
          </a:xfrm>
          <a:solidFill>
            <a:srgbClr val="1DB954"/>
          </a:solidFill>
        </p:grpSpPr>
        <p:sp>
          <p:nvSpPr>
            <p:cNvPr id="1031" name="Freeform 7">
              <a:extLst>
                <a:ext uri="{FF2B5EF4-FFF2-40B4-BE49-F238E27FC236}">
                  <a16:creationId xmlns:a16="http://schemas.microsoft.com/office/drawing/2014/main" id="{627845EC-5C0F-BAAB-69F5-7F5255632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175" y="3248025"/>
              <a:ext cx="360363" cy="287338"/>
            </a:xfrm>
            <a:custGeom>
              <a:avLst/>
              <a:gdLst>
                <a:gd name="T0" fmla="*/ 94 w 96"/>
                <a:gd name="T1" fmla="*/ 72 h 76"/>
                <a:gd name="T2" fmla="*/ 84 w 96"/>
                <a:gd name="T3" fmla="*/ 62 h 76"/>
                <a:gd name="T4" fmla="*/ 84 w 96"/>
                <a:gd name="T5" fmla="*/ 44 h 76"/>
                <a:gd name="T6" fmla="*/ 62 w 96"/>
                <a:gd name="T7" fmla="*/ 11 h 76"/>
                <a:gd name="T8" fmla="*/ 48 w 96"/>
                <a:gd name="T9" fmla="*/ 0 h 76"/>
                <a:gd name="T10" fmla="*/ 34 w 96"/>
                <a:gd name="T11" fmla="*/ 11 h 76"/>
                <a:gd name="T12" fmla="*/ 12 w 96"/>
                <a:gd name="T13" fmla="*/ 44 h 76"/>
                <a:gd name="T14" fmla="*/ 12 w 96"/>
                <a:gd name="T15" fmla="*/ 62 h 76"/>
                <a:gd name="T16" fmla="*/ 2 w 96"/>
                <a:gd name="T17" fmla="*/ 72 h 76"/>
                <a:gd name="T18" fmla="*/ 0 w 96"/>
                <a:gd name="T19" fmla="*/ 74 h 76"/>
                <a:gd name="T20" fmla="*/ 2 w 96"/>
                <a:gd name="T21" fmla="*/ 76 h 76"/>
                <a:gd name="T22" fmla="*/ 94 w 96"/>
                <a:gd name="T23" fmla="*/ 76 h 76"/>
                <a:gd name="T24" fmla="*/ 96 w 96"/>
                <a:gd name="T25" fmla="*/ 74 h 76"/>
                <a:gd name="T26" fmla="*/ 94 w 96"/>
                <a:gd name="T27" fmla="*/ 7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76">
                  <a:moveTo>
                    <a:pt x="94" y="72"/>
                  </a:moveTo>
                  <a:cubicBezTo>
                    <a:pt x="88" y="72"/>
                    <a:pt x="84" y="68"/>
                    <a:pt x="84" y="62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4" y="29"/>
                    <a:pt x="75" y="16"/>
                    <a:pt x="62" y="11"/>
                  </a:cubicBezTo>
                  <a:cubicBezTo>
                    <a:pt x="60" y="4"/>
                    <a:pt x="55" y="0"/>
                    <a:pt x="48" y="0"/>
                  </a:cubicBezTo>
                  <a:cubicBezTo>
                    <a:pt x="42" y="0"/>
                    <a:pt x="36" y="5"/>
                    <a:pt x="34" y="11"/>
                  </a:cubicBezTo>
                  <a:cubicBezTo>
                    <a:pt x="21" y="16"/>
                    <a:pt x="12" y="29"/>
                    <a:pt x="12" y="4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8"/>
                    <a:pt x="8" y="72"/>
                    <a:pt x="2" y="72"/>
                  </a:cubicBezTo>
                  <a:cubicBezTo>
                    <a:pt x="1" y="72"/>
                    <a:pt x="0" y="73"/>
                    <a:pt x="0" y="74"/>
                  </a:cubicBezTo>
                  <a:cubicBezTo>
                    <a:pt x="0" y="75"/>
                    <a:pt x="1" y="76"/>
                    <a:pt x="2" y="76"/>
                  </a:cubicBezTo>
                  <a:cubicBezTo>
                    <a:pt x="94" y="76"/>
                    <a:pt x="94" y="76"/>
                    <a:pt x="94" y="76"/>
                  </a:cubicBezTo>
                  <a:cubicBezTo>
                    <a:pt x="95" y="76"/>
                    <a:pt x="96" y="75"/>
                    <a:pt x="96" y="74"/>
                  </a:cubicBezTo>
                  <a:cubicBezTo>
                    <a:pt x="96" y="73"/>
                    <a:pt x="95" y="72"/>
                    <a:pt x="9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2" name="Freeform 8">
              <a:extLst>
                <a:ext uri="{FF2B5EF4-FFF2-40B4-BE49-F238E27FC236}">
                  <a16:creationId xmlns:a16="http://schemas.microsoft.com/office/drawing/2014/main" id="{D268D43F-3FAA-868D-B5A8-C75DC6272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3549650"/>
              <a:ext cx="104775" cy="60325"/>
            </a:xfrm>
            <a:custGeom>
              <a:avLst/>
              <a:gdLst>
                <a:gd name="T0" fmla="*/ 26 w 28"/>
                <a:gd name="T1" fmla="*/ 0 h 16"/>
                <a:gd name="T2" fmla="*/ 2 w 28"/>
                <a:gd name="T3" fmla="*/ 0 h 16"/>
                <a:gd name="T4" fmla="*/ 0 w 28"/>
                <a:gd name="T5" fmla="*/ 2 h 16"/>
                <a:gd name="T6" fmla="*/ 14 w 28"/>
                <a:gd name="T7" fmla="*/ 16 h 16"/>
                <a:gd name="T8" fmla="*/ 28 w 28"/>
                <a:gd name="T9" fmla="*/ 2 h 16"/>
                <a:gd name="T10" fmla="*/ 26 w 2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2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0"/>
                    <a:pt x="6" y="16"/>
                    <a:pt x="14" y="16"/>
                  </a:cubicBezTo>
                  <a:cubicBezTo>
                    <a:pt x="22" y="16"/>
                    <a:pt x="28" y="10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A3BE0FDA-E015-BC14-80E4-83A9798B7D58}"/>
              </a:ext>
            </a:extLst>
          </p:cNvPr>
          <p:cNvGrpSpPr/>
          <p:nvPr/>
        </p:nvGrpSpPr>
        <p:grpSpPr>
          <a:xfrm>
            <a:off x="3427461" y="5282922"/>
            <a:ext cx="8334150" cy="882928"/>
            <a:chOff x="3480752" y="2942305"/>
            <a:chExt cx="8334150" cy="882928"/>
          </a:xfrm>
        </p:grpSpPr>
        <p:sp>
          <p:nvSpPr>
            <p:cNvPr id="1034" name="Rectangle: Rounded Corners 1033">
              <a:extLst>
                <a:ext uri="{FF2B5EF4-FFF2-40B4-BE49-F238E27FC236}">
                  <a16:creationId xmlns:a16="http://schemas.microsoft.com/office/drawing/2014/main" id="{0CAFA6BC-DFA3-9DEC-26E7-62A4028368F4}"/>
                </a:ext>
              </a:extLst>
            </p:cNvPr>
            <p:cNvSpPr/>
            <p:nvPr/>
          </p:nvSpPr>
          <p:spPr>
            <a:xfrm>
              <a:off x="3480752" y="2942305"/>
              <a:ext cx="1664464" cy="882928"/>
            </a:xfrm>
            <a:prstGeom prst="roundRect">
              <a:avLst>
                <a:gd name="adj" fmla="val 50000"/>
              </a:avLst>
            </a:prstGeom>
            <a:solidFill>
              <a:srgbClr val="1DB954"/>
            </a:solidFill>
            <a:ln>
              <a:noFill/>
            </a:ln>
            <a:effectLst>
              <a:outerShdw blurRad="190500" dist="38100" dir="5400000" algn="t" rotWithShape="0">
                <a:srgbClr val="1DB954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600" b="1">
                  <a:cs typeface="Segoe UI"/>
                </a:rPr>
                <a:t>Rate Limiting</a:t>
              </a:r>
              <a:endParaRPr lang="en-US" sz="1600" b="1"/>
            </a:p>
          </p:txBody>
        </p: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7C708A3F-5188-C29B-FDFF-98E45E79F81F}"/>
                </a:ext>
              </a:extLst>
            </p:cNvPr>
            <p:cNvCxnSpPr>
              <a:cxnSpLocks/>
            </p:cNvCxnSpPr>
            <p:nvPr/>
          </p:nvCxnSpPr>
          <p:spPr>
            <a:xfrm>
              <a:off x="5056316" y="3564744"/>
              <a:ext cx="6264827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7" name="Group 1046">
              <a:extLst>
                <a:ext uri="{FF2B5EF4-FFF2-40B4-BE49-F238E27FC236}">
                  <a16:creationId xmlns:a16="http://schemas.microsoft.com/office/drawing/2014/main" id="{00CF852F-76F7-792C-C59D-A7BF8AF7F3B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534472" y="3362317"/>
              <a:ext cx="280430" cy="404857"/>
              <a:chOff x="3379789" y="1452563"/>
              <a:chExt cx="239713" cy="346075"/>
            </a:xfrm>
          </p:grpSpPr>
          <p:sp>
            <p:nvSpPr>
              <p:cNvPr id="1055" name="Freeform 5">
                <a:extLst>
                  <a:ext uri="{FF2B5EF4-FFF2-40B4-BE49-F238E27FC236}">
                    <a16:creationId xmlns:a16="http://schemas.microsoft.com/office/drawing/2014/main" id="{DC865CCE-1DA0-687A-08B3-31DB4431D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9951" y="1452563"/>
                <a:ext cx="179388" cy="271463"/>
              </a:xfrm>
              <a:custGeom>
                <a:avLst/>
                <a:gdLst>
                  <a:gd name="T0" fmla="*/ 48 w 48"/>
                  <a:gd name="T1" fmla="*/ 48 h 72"/>
                  <a:gd name="T2" fmla="*/ 24 w 48"/>
                  <a:gd name="T3" fmla="*/ 72 h 72"/>
                  <a:gd name="T4" fmla="*/ 0 w 48"/>
                  <a:gd name="T5" fmla="*/ 48 h 72"/>
                  <a:gd name="T6" fmla="*/ 0 w 48"/>
                  <a:gd name="T7" fmla="*/ 24 h 72"/>
                  <a:gd name="T8" fmla="*/ 24 w 48"/>
                  <a:gd name="T9" fmla="*/ 0 h 72"/>
                  <a:gd name="T10" fmla="*/ 48 w 48"/>
                  <a:gd name="T11" fmla="*/ 24 h 72"/>
                  <a:gd name="T12" fmla="*/ 48 w 48"/>
                  <a:gd name="T13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72">
                    <a:moveTo>
                      <a:pt x="48" y="48"/>
                    </a:moveTo>
                    <a:cubicBezTo>
                      <a:pt x="48" y="61"/>
                      <a:pt x="37" y="72"/>
                      <a:pt x="24" y="72"/>
                    </a:cubicBezTo>
                    <a:cubicBezTo>
                      <a:pt x="11" y="72"/>
                      <a:pt x="0" y="61"/>
                      <a:pt x="0" y="4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7" y="0"/>
                      <a:pt x="48" y="11"/>
                      <a:pt x="48" y="24"/>
                    </a:cubicBezTo>
                    <a:lnTo>
                      <a:pt x="48" y="48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6" name="Freeform 6">
                <a:extLst>
                  <a:ext uri="{FF2B5EF4-FFF2-40B4-BE49-F238E27FC236}">
                    <a16:creationId xmlns:a16="http://schemas.microsoft.com/office/drawing/2014/main" id="{3771F763-EE57-F67C-C120-8DC9FD690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9" y="1603376"/>
                <a:ext cx="239713" cy="150813"/>
              </a:xfrm>
              <a:custGeom>
                <a:avLst/>
                <a:gdLst>
                  <a:gd name="T0" fmla="*/ 0 w 64"/>
                  <a:gd name="T1" fmla="*/ 0 h 40"/>
                  <a:gd name="T2" fmla="*/ 0 w 64"/>
                  <a:gd name="T3" fmla="*/ 8 h 40"/>
                  <a:gd name="T4" fmla="*/ 32 w 64"/>
                  <a:gd name="T5" fmla="*/ 40 h 40"/>
                  <a:gd name="T6" fmla="*/ 64 w 64"/>
                  <a:gd name="T7" fmla="*/ 8 h 40"/>
                  <a:gd name="T8" fmla="*/ 64 w 64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0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14" y="40"/>
                      <a:pt x="32" y="40"/>
                    </a:cubicBezTo>
                    <a:cubicBezTo>
                      <a:pt x="50" y="40"/>
                      <a:pt x="64" y="26"/>
                      <a:pt x="64" y="8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7" name="Line 7">
                <a:extLst>
                  <a:ext uri="{FF2B5EF4-FFF2-40B4-BE49-F238E27FC236}">
                    <a16:creationId xmlns:a16="http://schemas.microsoft.com/office/drawing/2014/main" id="{7DCFCEF6-A8AD-B167-9828-453493139F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754188"/>
                <a:ext cx="0" cy="4445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8" name="Line 8">
                <a:extLst>
                  <a:ext uri="{FF2B5EF4-FFF2-40B4-BE49-F238E27FC236}">
                    <a16:creationId xmlns:a16="http://schemas.microsoft.com/office/drawing/2014/main" id="{70DFB225-CFFA-8101-4B2D-E4752C4F5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452563"/>
                <a:ext cx="0" cy="46038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9" name="Line 9">
                <a:extLst>
                  <a:ext uri="{FF2B5EF4-FFF2-40B4-BE49-F238E27FC236}">
                    <a16:creationId xmlns:a16="http://schemas.microsoft.com/office/drawing/2014/main" id="{6D369F14-D487-C886-03D3-73CE4AE262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29014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0" name="Line 10">
                <a:extLst>
                  <a:ext uri="{FF2B5EF4-FFF2-40B4-BE49-F238E27FC236}">
                    <a16:creationId xmlns:a16="http://schemas.microsoft.com/office/drawing/2014/main" id="{AADC040B-8981-8286-C5AA-10CED92A3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8689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1" name="Line 11">
                <a:extLst>
                  <a:ext uri="{FF2B5EF4-FFF2-40B4-BE49-F238E27FC236}">
                    <a16:creationId xmlns:a16="http://schemas.microsoft.com/office/drawing/2014/main" id="{8FF7EDC1-5B01-680D-EF62-2783F04809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9789" y="1633538"/>
                <a:ext cx="239713" cy="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2" name="Line 12">
                <a:extLst>
                  <a:ext uri="{FF2B5EF4-FFF2-40B4-BE49-F238E27FC236}">
                    <a16:creationId xmlns:a16="http://schemas.microsoft.com/office/drawing/2014/main" id="{BB8138A0-7ED5-6B97-AFF3-93B30804B7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43051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3" name="Line 13">
                <a:extLst>
                  <a:ext uri="{FF2B5EF4-FFF2-40B4-BE49-F238E27FC236}">
                    <a16:creationId xmlns:a16="http://schemas.microsoft.com/office/drawing/2014/main" id="{F44F0C17-DF5A-737C-BB13-2EBFDF3FD2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73213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4" name="Line 14">
                <a:extLst>
                  <a:ext uri="{FF2B5EF4-FFF2-40B4-BE49-F238E27FC236}">
                    <a16:creationId xmlns:a16="http://schemas.microsoft.com/office/drawing/2014/main" id="{393067CD-2555-074B-8673-A7DD756850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43051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5" name="Line 15">
                <a:extLst>
                  <a:ext uri="{FF2B5EF4-FFF2-40B4-BE49-F238E27FC236}">
                    <a16:creationId xmlns:a16="http://schemas.microsoft.com/office/drawing/2014/main" id="{41534FA8-63C6-2AED-1217-BB333A5C60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73213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6" name="Line 16">
                <a:extLst>
                  <a:ext uri="{FF2B5EF4-FFF2-40B4-BE49-F238E27FC236}">
                    <a16:creationId xmlns:a16="http://schemas.microsoft.com/office/drawing/2014/main" id="{3FAD3B57-FB43-451B-909A-EFCDCD576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603376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7" name="Line 17">
                <a:extLst>
                  <a:ext uri="{FF2B5EF4-FFF2-40B4-BE49-F238E27FC236}">
                    <a16:creationId xmlns:a16="http://schemas.microsoft.com/office/drawing/2014/main" id="{1E4BF722-32BD-11BE-21A0-80B6222E69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603376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pic>
        <p:nvPicPr>
          <p:cNvPr id="28" name="Picture 2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5BCAC21-FBE7-802A-E6A4-DCB5A88E3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450" y="1620834"/>
            <a:ext cx="2743200" cy="873133"/>
          </a:xfrm>
          <a:prstGeom prst="rect">
            <a:avLst/>
          </a:prstGeom>
        </p:spPr>
      </p:pic>
      <p:pic>
        <p:nvPicPr>
          <p:cNvPr id="29" name="Picture 30">
            <a:extLst>
              <a:ext uri="{FF2B5EF4-FFF2-40B4-BE49-F238E27FC236}">
                <a16:creationId xmlns:a16="http://schemas.microsoft.com/office/drawing/2014/main" id="{6A56C669-DC6A-BE8F-949E-5F2E0BF94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0" y="3180987"/>
            <a:ext cx="5264150" cy="1804126"/>
          </a:xfrm>
          <a:prstGeom prst="rect">
            <a:avLst/>
          </a:prstGeom>
        </p:spPr>
      </p:pic>
      <p:sp>
        <p:nvSpPr>
          <p:cNvPr id="1117" name="TextBox 1116">
            <a:extLst>
              <a:ext uri="{FF2B5EF4-FFF2-40B4-BE49-F238E27FC236}">
                <a16:creationId xmlns:a16="http://schemas.microsoft.com/office/drawing/2014/main" id="{A7792A17-5D50-4214-C3D4-DE08E96AD97E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96C3A68B-35D2-1D7D-C265-3D23B52F654A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BBCFE383-20EE-B242-CD4A-DB4D61AF678F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0" name="TextBox 1119">
            <a:extLst>
              <a:ext uri="{FF2B5EF4-FFF2-40B4-BE49-F238E27FC236}">
                <a16:creationId xmlns:a16="http://schemas.microsoft.com/office/drawing/2014/main" id="{7CB6ED3B-753C-0FC0-EB2B-22D73046F07A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123" name="Group 1122">
            <a:extLst>
              <a:ext uri="{FF2B5EF4-FFF2-40B4-BE49-F238E27FC236}">
                <a16:creationId xmlns:a16="http://schemas.microsoft.com/office/drawing/2014/main" id="{5355FA9E-4288-FE46-1709-1D612DEB4BEA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125" name="Rectangle 80">
              <a:extLst>
                <a:ext uri="{FF2B5EF4-FFF2-40B4-BE49-F238E27FC236}">
                  <a16:creationId xmlns:a16="http://schemas.microsoft.com/office/drawing/2014/main" id="{73088350-0EB0-97FD-4BA9-C41ACF2137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6" name="Rectangle 81">
              <a:extLst>
                <a:ext uri="{FF2B5EF4-FFF2-40B4-BE49-F238E27FC236}">
                  <a16:creationId xmlns:a16="http://schemas.microsoft.com/office/drawing/2014/main" id="{D4994F38-2297-A1DB-DDA9-E1B022C50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7" name="Rectangle 82">
              <a:extLst>
                <a:ext uri="{FF2B5EF4-FFF2-40B4-BE49-F238E27FC236}">
                  <a16:creationId xmlns:a16="http://schemas.microsoft.com/office/drawing/2014/main" id="{43E4C48D-50D8-B5B0-0BBD-A76A14DECF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8" name="Rectangle 83">
              <a:extLst>
                <a:ext uri="{FF2B5EF4-FFF2-40B4-BE49-F238E27FC236}">
                  <a16:creationId xmlns:a16="http://schemas.microsoft.com/office/drawing/2014/main" id="{6CACFFE4-5FC2-E09D-B8E3-A4AA30385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9" name="Rectangle 84">
              <a:extLst>
                <a:ext uri="{FF2B5EF4-FFF2-40B4-BE49-F238E27FC236}">
                  <a16:creationId xmlns:a16="http://schemas.microsoft.com/office/drawing/2014/main" id="{A24B7AAE-3363-B7CA-DF13-ACBC73E12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0" name="Rectangle 85">
              <a:extLst>
                <a:ext uri="{FF2B5EF4-FFF2-40B4-BE49-F238E27FC236}">
                  <a16:creationId xmlns:a16="http://schemas.microsoft.com/office/drawing/2014/main" id="{CC2DA852-BD02-2C0D-5BE5-56875E5FF5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31" name="Group 1130">
            <a:extLst>
              <a:ext uri="{FF2B5EF4-FFF2-40B4-BE49-F238E27FC236}">
                <a16:creationId xmlns:a16="http://schemas.microsoft.com/office/drawing/2014/main" id="{032F242F-E904-2ED7-81AF-13D9853CDA71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132" name="Freeform 90">
              <a:extLst>
                <a:ext uri="{FF2B5EF4-FFF2-40B4-BE49-F238E27FC236}">
                  <a16:creationId xmlns:a16="http://schemas.microsoft.com/office/drawing/2014/main" id="{CAD28745-EF5B-56FB-D884-4C7B25926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3" name="Line 91">
              <a:extLst>
                <a:ext uri="{FF2B5EF4-FFF2-40B4-BE49-F238E27FC236}">
                  <a16:creationId xmlns:a16="http://schemas.microsoft.com/office/drawing/2014/main" id="{59931773-1F1D-9431-2A85-ABD7F1B5BE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4" name="Line 92">
              <a:extLst>
                <a:ext uri="{FF2B5EF4-FFF2-40B4-BE49-F238E27FC236}">
                  <a16:creationId xmlns:a16="http://schemas.microsoft.com/office/drawing/2014/main" id="{C309D331-AEE7-9E74-03B0-4E5FEEA685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5" name="Oval 93">
              <a:extLst>
                <a:ext uri="{FF2B5EF4-FFF2-40B4-BE49-F238E27FC236}">
                  <a16:creationId xmlns:a16="http://schemas.microsoft.com/office/drawing/2014/main" id="{537ABE57-E7BC-4BB7-F44B-D299BC05E3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6" name="Line 94">
              <a:extLst>
                <a:ext uri="{FF2B5EF4-FFF2-40B4-BE49-F238E27FC236}">
                  <a16:creationId xmlns:a16="http://schemas.microsoft.com/office/drawing/2014/main" id="{AE099D38-2EF0-D70F-4C76-6C21AEC147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7" name="Freeform 95">
              <a:extLst>
                <a:ext uri="{FF2B5EF4-FFF2-40B4-BE49-F238E27FC236}">
                  <a16:creationId xmlns:a16="http://schemas.microsoft.com/office/drawing/2014/main" id="{F8D23B10-3E35-F5A0-31DA-EAD76A83A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65E14217-4008-0CF4-5E1B-E3FF7B70A5A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139" name="Group 1138">
            <a:extLst>
              <a:ext uri="{FF2B5EF4-FFF2-40B4-BE49-F238E27FC236}">
                <a16:creationId xmlns:a16="http://schemas.microsoft.com/office/drawing/2014/main" id="{EFB56FE9-1A8B-B237-45B1-AAC692522E02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140" name="Freeform 244">
              <a:extLst>
                <a:ext uri="{FF2B5EF4-FFF2-40B4-BE49-F238E27FC236}">
                  <a16:creationId xmlns:a16="http://schemas.microsoft.com/office/drawing/2014/main" id="{40FD1E69-43CD-BCDE-4F85-10FC8D534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1" name="Freeform 245">
              <a:extLst>
                <a:ext uri="{FF2B5EF4-FFF2-40B4-BE49-F238E27FC236}">
                  <a16:creationId xmlns:a16="http://schemas.microsoft.com/office/drawing/2014/main" id="{4738B77B-1274-7727-2022-562A1B1B7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2" name="Line 246">
              <a:extLst>
                <a:ext uri="{FF2B5EF4-FFF2-40B4-BE49-F238E27FC236}">
                  <a16:creationId xmlns:a16="http://schemas.microsoft.com/office/drawing/2014/main" id="{7E241BF9-C441-BA98-93C9-FB769BE6C0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3" name="Line 247">
              <a:extLst>
                <a:ext uri="{FF2B5EF4-FFF2-40B4-BE49-F238E27FC236}">
                  <a16:creationId xmlns:a16="http://schemas.microsoft.com/office/drawing/2014/main" id="{85C1C076-0FCF-8144-9364-23E3D093E0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4" name="Line 248">
              <a:extLst>
                <a:ext uri="{FF2B5EF4-FFF2-40B4-BE49-F238E27FC236}">
                  <a16:creationId xmlns:a16="http://schemas.microsoft.com/office/drawing/2014/main" id="{35B4E6D5-0E08-729E-82F9-901773E3EE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5" name="Line 249">
              <a:extLst>
                <a:ext uri="{FF2B5EF4-FFF2-40B4-BE49-F238E27FC236}">
                  <a16:creationId xmlns:a16="http://schemas.microsoft.com/office/drawing/2014/main" id="{0B9EA228-07F5-39F5-1482-A418989F2B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6" name="Line 250">
              <a:extLst>
                <a:ext uri="{FF2B5EF4-FFF2-40B4-BE49-F238E27FC236}">
                  <a16:creationId xmlns:a16="http://schemas.microsoft.com/office/drawing/2014/main" id="{8C55C5BC-2B4E-4171-96F5-DFA2198DE1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7" name="Line 251">
              <a:extLst>
                <a:ext uri="{FF2B5EF4-FFF2-40B4-BE49-F238E27FC236}">
                  <a16:creationId xmlns:a16="http://schemas.microsoft.com/office/drawing/2014/main" id="{A9266086-93CD-5A9D-643D-28B1AB5BEF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8" name="Line 252">
              <a:extLst>
                <a:ext uri="{FF2B5EF4-FFF2-40B4-BE49-F238E27FC236}">
                  <a16:creationId xmlns:a16="http://schemas.microsoft.com/office/drawing/2014/main" id="{B1DC3356-EB26-9BDF-7BBA-D2C39CB466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49" name="TextBox 1148">
            <a:extLst>
              <a:ext uri="{FF2B5EF4-FFF2-40B4-BE49-F238E27FC236}">
                <a16:creationId xmlns:a16="http://schemas.microsoft.com/office/drawing/2014/main" id="{A0BD1B83-A7C8-9773-D3F6-EC6DCDF117F9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152" name="Picture 1151" descr="Shape&#10;&#10;Description automatically generated with low confidence">
            <a:extLst>
              <a:ext uri="{FF2B5EF4-FFF2-40B4-BE49-F238E27FC236}">
                <a16:creationId xmlns:a16="http://schemas.microsoft.com/office/drawing/2014/main" id="{34D59BDD-B6A1-6E53-E0E1-5FC0B7C894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153" name="TextBox 1152">
            <a:extLst>
              <a:ext uri="{FF2B5EF4-FFF2-40B4-BE49-F238E27FC236}">
                <a16:creationId xmlns:a16="http://schemas.microsoft.com/office/drawing/2014/main" id="{0A7DA226-C81D-1A0A-3FDF-B095FAEC7F61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154" name="Group 1153">
            <a:extLst>
              <a:ext uri="{FF2B5EF4-FFF2-40B4-BE49-F238E27FC236}">
                <a16:creationId xmlns:a16="http://schemas.microsoft.com/office/drawing/2014/main" id="{13D60E9D-8F28-9233-3E23-75FC57BB7E7E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155" name="Freeform 5">
              <a:extLst>
                <a:ext uri="{FF2B5EF4-FFF2-40B4-BE49-F238E27FC236}">
                  <a16:creationId xmlns:a16="http://schemas.microsoft.com/office/drawing/2014/main" id="{8408EF6F-193E-096D-0163-7DC2A8940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6" name="Freeform 6">
              <a:extLst>
                <a:ext uri="{FF2B5EF4-FFF2-40B4-BE49-F238E27FC236}">
                  <a16:creationId xmlns:a16="http://schemas.microsoft.com/office/drawing/2014/main" id="{884750E0-498D-ABCF-0FA0-D1DF3838D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7" name="Line 7">
              <a:extLst>
                <a:ext uri="{FF2B5EF4-FFF2-40B4-BE49-F238E27FC236}">
                  <a16:creationId xmlns:a16="http://schemas.microsoft.com/office/drawing/2014/main" id="{E804A96F-BED9-0565-456C-0A82386969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8" name="Line 8">
              <a:extLst>
                <a:ext uri="{FF2B5EF4-FFF2-40B4-BE49-F238E27FC236}">
                  <a16:creationId xmlns:a16="http://schemas.microsoft.com/office/drawing/2014/main" id="{F184EBA5-8B3B-DB98-D738-35719A665E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9" name="Line 9">
              <a:extLst>
                <a:ext uri="{FF2B5EF4-FFF2-40B4-BE49-F238E27FC236}">
                  <a16:creationId xmlns:a16="http://schemas.microsoft.com/office/drawing/2014/main" id="{BEBA2071-9CD0-F658-7392-EBB39ECF70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0" name="Line 10">
              <a:extLst>
                <a:ext uri="{FF2B5EF4-FFF2-40B4-BE49-F238E27FC236}">
                  <a16:creationId xmlns:a16="http://schemas.microsoft.com/office/drawing/2014/main" id="{D8C0E49A-E586-94FA-C2B0-A40B523025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1" name="Line 11">
              <a:extLst>
                <a:ext uri="{FF2B5EF4-FFF2-40B4-BE49-F238E27FC236}">
                  <a16:creationId xmlns:a16="http://schemas.microsoft.com/office/drawing/2014/main" id="{FC5235B3-24A5-2C19-E976-1F47ECBEB2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2" name="Line 12">
              <a:extLst>
                <a:ext uri="{FF2B5EF4-FFF2-40B4-BE49-F238E27FC236}">
                  <a16:creationId xmlns:a16="http://schemas.microsoft.com/office/drawing/2014/main" id="{93E63037-9A58-02AC-7CCA-CBB66863DC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3" name="Line 13">
              <a:extLst>
                <a:ext uri="{FF2B5EF4-FFF2-40B4-BE49-F238E27FC236}">
                  <a16:creationId xmlns:a16="http://schemas.microsoft.com/office/drawing/2014/main" id="{9D8E9590-3524-D6B3-0045-DB1F980617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4" name="Line 14">
              <a:extLst>
                <a:ext uri="{FF2B5EF4-FFF2-40B4-BE49-F238E27FC236}">
                  <a16:creationId xmlns:a16="http://schemas.microsoft.com/office/drawing/2014/main" id="{E1424820-5DFB-A004-F6EE-A3F4F7B0D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5" name="Line 15">
              <a:extLst>
                <a:ext uri="{FF2B5EF4-FFF2-40B4-BE49-F238E27FC236}">
                  <a16:creationId xmlns:a16="http://schemas.microsoft.com/office/drawing/2014/main" id="{C498DB56-3771-BE89-D11C-82A92777F4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6" name="Line 16">
              <a:extLst>
                <a:ext uri="{FF2B5EF4-FFF2-40B4-BE49-F238E27FC236}">
                  <a16:creationId xmlns:a16="http://schemas.microsoft.com/office/drawing/2014/main" id="{F2C24354-5938-1C8A-7CF8-56E5DA5BDB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7" name="Line 17">
              <a:extLst>
                <a:ext uri="{FF2B5EF4-FFF2-40B4-BE49-F238E27FC236}">
                  <a16:creationId xmlns:a16="http://schemas.microsoft.com/office/drawing/2014/main" id="{24ADFDC9-A384-4DFB-778E-F453C1CBF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68" name="TextBox 1167">
            <a:extLst>
              <a:ext uri="{FF2B5EF4-FFF2-40B4-BE49-F238E27FC236}">
                <a16:creationId xmlns:a16="http://schemas.microsoft.com/office/drawing/2014/main" id="{7D2419C3-B235-D1FC-16BF-5519D9A64AEF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169" name="TextBox 1168">
            <a:extLst>
              <a:ext uri="{FF2B5EF4-FFF2-40B4-BE49-F238E27FC236}">
                <a16:creationId xmlns:a16="http://schemas.microsoft.com/office/drawing/2014/main" id="{8084EC9D-9E1D-187C-D585-AC8B22FD279A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170" name="Group 1169">
            <a:extLst>
              <a:ext uri="{FF2B5EF4-FFF2-40B4-BE49-F238E27FC236}">
                <a16:creationId xmlns:a16="http://schemas.microsoft.com/office/drawing/2014/main" id="{DD5EAAE1-C205-DBF9-0789-4283E3EF8AB2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171" name="Freeform 197">
              <a:extLst>
                <a:ext uri="{FF2B5EF4-FFF2-40B4-BE49-F238E27FC236}">
                  <a16:creationId xmlns:a16="http://schemas.microsoft.com/office/drawing/2014/main" id="{AECA0E0C-4451-045F-8433-CC82C7902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2" name="Freeform 198">
              <a:extLst>
                <a:ext uri="{FF2B5EF4-FFF2-40B4-BE49-F238E27FC236}">
                  <a16:creationId xmlns:a16="http://schemas.microsoft.com/office/drawing/2014/main" id="{F72E2848-69C3-4105-7409-92B3FCA86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3" name="Rectangle 199">
              <a:extLst>
                <a:ext uri="{FF2B5EF4-FFF2-40B4-BE49-F238E27FC236}">
                  <a16:creationId xmlns:a16="http://schemas.microsoft.com/office/drawing/2014/main" id="{36DD233C-1719-A9D3-55DF-804582FDDE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4" name="Freeform 200">
              <a:extLst>
                <a:ext uri="{FF2B5EF4-FFF2-40B4-BE49-F238E27FC236}">
                  <a16:creationId xmlns:a16="http://schemas.microsoft.com/office/drawing/2014/main" id="{75D081B7-A0E1-1BD4-0318-4433E9A8F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5" name="Freeform 201">
              <a:extLst>
                <a:ext uri="{FF2B5EF4-FFF2-40B4-BE49-F238E27FC236}">
                  <a16:creationId xmlns:a16="http://schemas.microsoft.com/office/drawing/2014/main" id="{065D995D-F806-7DD0-6D3D-2569783A5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76" name="Group 1175">
            <a:extLst>
              <a:ext uri="{FF2B5EF4-FFF2-40B4-BE49-F238E27FC236}">
                <a16:creationId xmlns:a16="http://schemas.microsoft.com/office/drawing/2014/main" id="{9B1C32A0-0871-4585-44F6-5ABCC70F5C82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177" name="Oval 187">
              <a:extLst>
                <a:ext uri="{FF2B5EF4-FFF2-40B4-BE49-F238E27FC236}">
                  <a16:creationId xmlns:a16="http://schemas.microsoft.com/office/drawing/2014/main" id="{8C58CB14-CB2A-F97C-6DC5-C82AFDE008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8" name="Oval 188">
              <a:extLst>
                <a:ext uri="{FF2B5EF4-FFF2-40B4-BE49-F238E27FC236}">
                  <a16:creationId xmlns:a16="http://schemas.microsoft.com/office/drawing/2014/main" id="{06FFDA15-5884-EDA2-0528-A2FFB5DC37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9" name="Oval 189">
              <a:extLst>
                <a:ext uri="{FF2B5EF4-FFF2-40B4-BE49-F238E27FC236}">
                  <a16:creationId xmlns:a16="http://schemas.microsoft.com/office/drawing/2014/main" id="{7E06DEB1-0C6A-768E-D67C-324F123E9A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0" name="Freeform 190">
              <a:extLst>
                <a:ext uri="{FF2B5EF4-FFF2-40B4-BE49-F238E27FC236}">
                  <a16:creationId xmlns:a16="http://schemas.microsoft.com/office/drawing/2014/main" id="{35AE89ED-BB34-5D1C-BEBC-63B51380C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1" name="Freeform 191">
              <a:extLst>
                <a:ext uri="{FF2B5EF4-FFF2-40B4-BE49-F238E27FC236}">
                  <a16:creationId xmlns:a16="http://schemas.microsoft.com/office/drawing/2014/main" id="{4A499D40-D682-E099-17D8-8E9BFED39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2" name="Freeform 192">
              <a:extLst>
                <a:ext uri="{FF2B5EF4-FFF2-40B4-BE49-F238E27FC236}">
                  <a16:creationId xmlns:a16="http://schemas.microsoft.com/office/drawing/2014/main" id="{A6AFFE6D-8270-3BEC-EE5F-87AE60F88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83" name="TextBox 1182">
            <a:extLst>
              <a:ext uri="{FF2B5EF4-FFF2-40B4-BE49-F238E27FC236}">
                <a16:creationId xmlns:a16="http://schemas.microsoft.com/office/drawing/2014/main" id="{C876CA2E-CE76-B4CD-50DC-5C3271D0C459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1184" name="TextBox 1183">
            <a:extLst>
              <a:ext uri="{FF2B5EF4-FFF2-40B4-BE49-F238E27FC236}">
                <a16:creationId xmlns:a16="http://schemas.microsoft.com/office/drawing/2014/main" id="{9DBC4C7F-A3E6-9139-323C-C197826A1915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</a:t>
            </a:r>
          </a:p>
        </p:txBody>
      </p:sp>
      <p:pic>
        <p:nvPicPr>
          <p:cNvPr id="1185" name="Graphic 1184" descr="Badge Question Mark outline">
            <a:extLst>
              <a:ext uri="{FF2B5EF4-FFF2-40B4-BE49-F238E27FC236}">
                <a16:creationId xmlns:a16="http://schemas.microsoft.com/office/drawing/2014/main" id="{A74D81B4-EB10-B3EA-2BB7-0C47799E5B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186" name="Graphic 1185" descr="Customer review outline">
            <a:extLst>
              <a:ext uri="{FF2B5EF4-FFF2-40B4-BE49-F238E27FC236}">
                <a16:creationId xmlns:a16="http://schemas.microsoft.com/office/drawing/2014/main" id="{3C6819BD-9D3F-6D1A-566A-28131C2B18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09F5312-0E83-1521-37E1-F3AD4B3B50B0}"/>
              </a:ext>
            </a:extLst>
          </p:cNvPr>
          <p:cNvSpPr/>
          <p:nvPr/>
        </p:nvSpPr>
        <p:spPr>
          <a:xfrm>
            <a:off x="6361161" y="5282922"/>
            <a:ext cx="1721614" cy="882928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cs typeface="Segoe UI"/>
              </a:rPr>
              <a:t>Cache to perform quicker</a:t>
            </a:r>
            <a:endParaRPr lang="en-US" sz="1600" b="1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DA5B1AA-686F-62B3-DBE6-123DEE5FC5FA}"/>
              </a:ext>
            </a:extLst>
          </p:cNvPr>
          <p:cNvSpPr/>
          <p:nvPr/>
        </p:nvSpPr>
        <p:spPr>
          <a:xfrm>
            <a:off x="9402811" y="5301972"/>
            <a:ext cx="1715264" cy="844828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cs typeface="Segoe UI"/>
              </a:rPr>
              <a:t>Pandas for </a:t>
            </a:r>
            <a:r>
              <a:rPr lang="en-US" sz="1600" b="1" err="1">
                <a:cs typeface="Segoe UI"/>
              </a:rPr>
              <a:t>Dataframe</a:t>
            </a:r>
            <a:endParaRPr lang="en-US" sz="1600" b="1" err="1"/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34DBF1C2-9941-2564-62F6-5A93E266C6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52800" y="1430694"/>
            <a:ext cx="3009900" cy="382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8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EB10738E-EDB8-89E5-6546-1ADC8EA0A07E}"/>
              </a:ext>
            </a:extLst>
          </p:cNvPr>
          <p:cNvSpPr/>
          <p:nvPr/>
        </p:nvSpPr>
        <p:spPr>
          <a:xfrm>
            <a:off x="3413759" y="2056841"/>
            <a:ext cx="8347851" cy="1224845"/>
          </a:xfrm>
          <a:prstGeom prst="roundRect">
            <a:avLst>
              <a:gd name="adj" fmla="val 10874"/>
            </a:avLst>
          </a:prstGeom>
          <a:solidFill>
            <a:srgbClr val="0A0A0B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35" name="Rectangle: Rounded Corners 1034">
            <a:extLst>
              <a:ext uri="{FF2B5EF4-FFF2-40B4-BE49-F238E27FC236}">
                <a16:creationId xmlns:a16="http://schemas.microsoft.com/office/drawing/2014/main" id="{3C4843A5-36AF-20B5-9F79-B52F0C2A1844}"/>
              </a:ext>
            </a:extLst>
          </p:cNvPr>
          <p:cNvSpPr/>
          <p:nvPr/>
        </p:nvSpPr>
        <p:spPr>
          <a:xfrm>
            <a:off x="3413759" y="3473244"/>
            <a:ext cx="8347851" cy="1224845"/>
          </a:xfrm>
          <a:prstGeom prst="roundRect">
            <a:avLst>
              <a:gd name="adj" fmla="val 10874"/>
            </a:avLst>
          </a:prstGeom>
          <a:solidFill>
            <a:srgbClr val="0A0A0B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68" name="Rectangle: Rounded Corners 1067">
            <a:extLst>
              <a:ext uri="{FF2B5EF4-FFF2-40B4-BE49-F238E27FC236}">
                <a16:creationId xmlns:a16="http://schemas.microsoft.com/office/drawing/2014/main" id="{AE25C815-3712-C36F-B344-3CC7D47D1451}"/>
              </a:ext>
            </a:extLst>
          </p:cNvPr>
          <p:cNvSpPr/>
          <p:nvPr/>
        </p:nvSpPr>
        <p:spPr>
          <a:xfrm>
            <a:off x="3413759" y="4889647"/>
            <a:ext cx="8347851" cy="1224845"/>
          </a:xfrm>
          <a:prstGeom prst="roundRect">
            <a:avLst>
              <a:gd name="adj" fmla="val 14340"/>
            </a:avLst>
          </a:prstGeom>
          <a:solidFill>
            <a:srgbClr val="0A0A0B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25314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9" name="Picture 38" descr="A person playing a music instrument&#10;&#10;Description automatically generated with low confidence">
            <a:extLst>
              <a:ext uri="{FF2B5EF4-FFF2-40B4-BE49-F238E27FC236}">
                <a16:creationId xmlns:a16="http://schemas.microsoft.com/office/drawing/2014/main" id="{A4CFAD78-396C-FE3B-DD46-AC5FE99DD1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9" t="7139" r="18586" b="3422"/>
          <a:stretch>
            <a:fillRect/>
          </a:stretch>
        </p:blipFill>
        <p:spPr>
          <a:xfrm>
            <a:off x="3616506" y="2237236"/>
            <a:ext cx="864054" cy="864054"/>
          </a:xfrm>
          <a:custGeom>
            <a:avLst/>
            <a:gdLst>
              <a:gd name="connsiteX0" fmla="*/ 724325 w 6133671"/>
              <a:gd name="connsiteY0" fmla="*/ 0 h 6133671"/>
              <a:gd name="connsiteX1" fmla="*/ 5409346 w 6133671"/>
              <a:gd name="connsiteY1" fmla="*/ 0 h 6133671"/>
              <a:gd name="connsiteX2" fmla="*/ 6133671 w 6133671"/>
              <a:gd name="connsiteY2" fmla="*/ 724325 h 6133671"/>
              <a:gd name="connsiteX3" fmla="*/ 6133671 w 6133671"/>
              <a:gd name="connsiteY3" fmla="*/ 5409346 h 6133671"/>
              <a:gd name="connsiteX4" fmla="*/ 5409346 w 6133671"/>
              <a:gd name="connsiteY4" fmla="*/ 6133671 h 6133671"/>
              <a:gd name="connsiteX5" fmla="*/ 724325 w 6133671"/>
              <a:gd name="connsiteY5" fmla="*/ 6133671 h 6133671"/>
              <a:gd name="connsiteX6" fmla="*/ 0 w 6133671"/>
              <a:gd name="connsiteY6" fmla="*/ 5409346 h 6133671"/>
              <a:gd name="connsiteX7" fmla="*/ 0 w 6133671"/>
              <a:gd name="connsiteY7" fmla="*/ 724325 h 6133671"/>
              <a:gd name="connsiteX8" fmla="*/ 724325 w 6133671"/>
              <a:gd name="connsiteY8" fmla="*/ 0 h 6133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33671" h="6133671">
                <a:moveTo>
                  <a:pt x="724325" y="0"/>
                </a:moveTo>
                <a:lnTo>
                  <a:pt x="5409346" y="0"/>
                </a:lnTo>
                <a:cubicBezTo>
                  <a:pt x="5809380" y="0"/>
                  <a:pt x="6133671" y="324291"/>
                  <a:pt x="6133671" y="724325"/>
                </a:cubicBezTo>
                <a:lnTo>
                  <a:pt x="6133671" y="5409346"/>
                </a:lnTo>
                <a:cubicBezTo>
                  <a:pt x="6133671" y="5809380"/>
                  <a:pt x="5809380" y="6133671"/>
                  <a:pt x="5409346" y="6133671"/>
                </a:cubicBezTo>
                <a:lnTo>
                  <a:pt x="724325" y="6133671"/>
                </a:lnTo>
                <a:cubicBezTo>
                  <a:pt x="324291" y="6133671"/>
                  <a:pt x="0" y="5809380"/>
                  <a:pt x="0" y="5409346"/>
                </a:cubicBezTo>
                <a:lnTo>
                  <a:pt x="0" y="724325"/>
                </a:lnTo>
                <a:cubicBezTo>
                  <a:pt x="0" y="324291"/>
                  <a:pt x="324291" y="0"/>
                  <a:pt x="724325" y="0"/>
                </a:cubicBezTo>
                <a:close/>
              </a:path>
            </a:pathLst>
          </a:custGeom>
        </p:spPr>
      </p:pic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30B9069-4CFE-AA0A-AFD3-F1CD3E5E78A1}"/>
              </a:ext>
            </a:extLst>
          </p:cNvPr>
          <p:cNvSpPr/>
          <p:nvPr/>
        </p:nvSpPr>
        <p:spPr>
          <a:xfrm>
            <a:off x="3616506" y="2237806"/>
            <a:ext cx="864054" cy="862915"/>
          </a:xfrm>
          <a:prstGeom prst="roundRect">
            <a:avLst>
              <a:gd name="adj" fmla="val 7408"/>
            </a:avLst>
          </a:prstGeom>
          <a:gradFill>
            <a:gsLst>
              <a:gs pos="0">
                <a:schemeClr val="tx1"/>
              </a:gs>
              <a:gs pos="100000">
                <a:srgbClr val="191414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6" name="Picture 45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394957E0-A41A-9549-19A1-FAFE657749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2" t="13134" r="20542" b="20121"/>
          <a:stretch>
            <a:fillRect/>
          </a:stretch>
        </p:blipFill>
        <p:spPr>
          <a:xfrm>
            <a:off x="3616506" y="3654209"/>
            <a:ext cx="864054" cy="862915"/>
          </a:xfrm>
          <a:custGeom>
            <a:avLst/>
            <a:gdLst>
              <a:gd name="connsiteX0" fmla="*/ 93592 w 1265062"/>
              <a:gd name="connsiteY0" fmla="*/ 0 h 1263394"/>
              <a:gd name="connsiteX1" fmla="*/ 1171470 w 1265062"/>
              <a:gd name="connsiteY1" fmla="*/ 0 h 1263394"/>
              <a:gd name="connsiteX2" fmla="*/ 1265062 w 1265062"/>
              <a:gd name="connsiteY2" fmla="*/ 93592 h 1263394"/>
              <a:gd name="connsiteX3" fmla="*/ 1265062 w 1265062"/>
              <a:gd name="connsiteY3" fmla="*/ 1169802 h 1263394"/>
              <a:gd name="connsiteX4" fmla="*/ 1171470 w 1265062"/>
              <a:gd name="connsiteY4" fmla="*/ 1263394 h 1263394"/>
              <a:gd name="connsiteX5" fmla="*/ 93592 w 1265062"/>
              <a:gd name="connsiteY5" fmla="*/ 1263394 h 1263394"/>
              <a:gd name="connsiteX6" fmla="*/ 0 w 1265062"/>
              <a:gd name="connsiteY6" fmla="*/ 1169802 h 1263394"/>
              <a:gd name="connsiteX7" fmla="*/ 0 w 1265062"/>
              <a:gd name="connsiteY7" fmla="*/ 93592 h 1263394"/>
              <a:gd name="connsiteX8" fmla="*/ 93592 w 1265062"/>
              <a:gd name="connsiteY8" fmla="*/ 0 h 126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65062" h="1263394">
                <a:moveTo>
                  <a:pt x="93592" y="0"/>
                </a:moveTo>
                <a:lnTo>
                  <a:pt x="1171470" y="0"/>
                </a:lnTo>
                <a:cubicBezTo>
                  <a:pt x="1223159" y="0"/>
                  <a:pt x="1265062" y="41903"/>
                  <a:pt x="1265062" y="93592"/>
                </a:cubicBezTo>
                <a:lnTo>
                  <a:pt x="1265062" y="1169802"/>
                </a:lnTo>
                <a:cubicBezTo>
                  <a:pt x="1265062" y="1221491"/>
                  <a:pt x="1223159" y="1263394"/>
                  <a:pt x="1171470" y="1263394"/>
                </a:cubicBezTo>
                <a:lnTo>
                  <a:pt x="93592" y="1263394"/>
                </a:lnTo>
                <a:cubicBezTo>
                  <a:pt x="41903" y="1263394"/>
                  <a:pt x="0" y="1221491"/>
                  <a:pt x="0" y="1169802"/>
                </a:cubicBezTo>
                <a:lnTo>
                  <a:pt x="0" y="93592"/>
                </a:lnTo>
                <a:cubicBezTo>
                  <a:pt x="0" y="41903"/>
                  <a:pt x="41903" y="0"/>
                  <a:pt x="93592" y="0"/>
                </a:cubicBezTo>
                <a:close/>
              </a:path>
            </a:pathLst>
          </a:custGeom>
        </p:spPr>
      </p:pic>
      <p:pic>
        <p:nvPicPr>
          <p:cNvPr id="48" name="Picture 47" descr="A group of people raising their hands&#10;&#10;Description automatically generated with medium confidence">
            <a:extLst>
              <a:ext uri="{FF2B5EF4-FFF2-40B4-BE49-F238E27FC236}">
                <a16:creationId xmlns:a16="http://schemas.microsoft.com/office/drawing/2014/main" id="{B5015906-C19C-FF04-1C5D-5748B69714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5" t="29940" r="36941" b="3691"/>
          <a:stretch>
            <a:fillRect/>
          </a:stretch>
        </p:blipFill>
        <p:spPr>
          <a:xfrm>
            <a:off x="3616506" y="5070612"/>
            <a:ext cx="864054" cy="862915"/>
          </a:xfrm>
          <a:custGeom>
            <a:avLst/>
            <a:gdLst>
              <a:gd name="connsiteX0" fmla="*/ 93592 w 1265062"/>
              <a:gd name="connsiteY0" fmla="*/ 0 h 1263394"/>
              <a:gd name="connsiteX1" fmla="*/ 1171470 w 1265062"/>
              <a:gd name="connsiteY1" fmla="*/ 0 h 1263394"/>
              <a:gd name="connsiteX2" fmla="*/ 1265062 w 1265062"/>
              <a:gd name="connsiteY2" fmla="*/ 93592 h 1263394"/>
              <a:gd name="connsiteX3" fmla="*/ 1265062 w 1265062"/>
              <a:gd name="connsiteY3" fmla="*/ 1169802 h 1263394"/>
              <a:gd name="connsiteX4" fmla="*/ 1171470 w 1265062"/>
              <a:gd name="connsiteY4" fmla="*/ 1263394 h 1263394"/>
              <a:gd name="connsiteX5" fmla="*/ 93592 w 1265062"/>
              <a:gd name="connsiteY5" fmla="*/ 1263394 h 1263394"/>
              <a:gd name="connsiteX6" fmla="*/ 0 w 1265062"/>
              <a:gd name="connsiteY6" fmla="*/ 1169802 h 1263394"/>
              <a:gd name="connsiteX7" fmla="*/ 0 w 1265062"/>
              <a:gd name="connsiteY7" fmla="*/ 93592 h 1263394"/>
              <a:gd name="connsiteX8" fmla="*/ 93592 w 1265062"/>
              <a:gd name="connsiteY8" fmla="*/ 0 h 126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65062" h="1263394">
                <a:moveTo>
                  <a:pt x="93592" y="0"/>
                </a:moveTo>
                <a:lnTo>
                  <a:pt x="1171470" y="0"/>
                </a:lnTo>
                <a:cubicBezTo>
                  <a:pt x="1223159" y="0"/>
                  <a:pt x="1265062" y="41903"/>
                  <a:pt x="1265062" y="93592"/>
                </a:cubicBezTo>
                <a:lnTo>
                  <a:pt x="1265062" y="1169802"/>
                </a:lnTo>
                <a:cubicBezTo>
                  <a:pt x="1265062" y="1221491"/>
                  <a:pt x="1223159" y="1263394"/>
                  <a:pt x="1171470" y="1263394"/>
                </a:cubicBezTo>
                <a:lnTo>
                  <a:pt x="93592" y="1263394"/>
                </a:lnTo>
                <a:cubicBezTo>
                  <a:pt x="41903" y="1263394"/>
                  <a:pt x="0" y="1221491"/>
                  <a:pt x="0" y="1169802"/>
                </a:cubicBezTo>
                <a:lnTo>
                  <a:pt x="0" y="93592"/>
                </a:lnTo>
                <a:cubicBezTo>
                  <a:pt x="0" y="41903"/>
                  <a:pt x="41903" y="0"/>
                  <a:pt x="93592" y="0"/>
                </a:cubicBezTo>
                <a:close/>
              </a:path>
            </a:pathLst>
          </a:cu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5FF4F09-3D02-E981-7086-E17762D56C3B}"/>
              </a:ext>
            </a:extLst>
          </p:cNvPr>
          <p:cNvSpPr/>
          <p:nvPr/>
        </p:nvSpPr>
        <p:spPr>
          <a:xfrm>
            <a:off x="3616506" y="3654209"/>
            <a:ext cx="864054" cy="862915"/>
          </a:xfrm>
          <a:prstGeom prst="roundRect">
            <a:avLst>
              <a:gd name="adj" fmla="val 7408"/>
            </a:avLst>
          </a:prstGeom>
          <a:gradFill>
            <a:gsLst>
              <a:gs pos="0">
                <a:schemeClr val="tx1"/>
              </a:gs>
              <a:gs pos="100000">
                <a:srgbClr val="191414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B822E449-CCE3-393D-B76A-2AEA7897A42C}"/>
              </a:ext>
            </a:extLst>
          </p:cNvPr>
          <p:cNvSpPr/>
          <p:nvPr/>
        </p:nvSpPr>
        <p:spPr>
          <a:xfrm>
            <a:off x="3616506" y="5070612"/>
            <a:ext cx="864054" cy="862915"/>
          </a:xfrm>
          <a:prstGeom prst="roundRect">
            <a:avLst>
              <a:gd name="adj" fmla="val 7408"/>
            </a:avLst>
          </a:prstGeom>
          <a:gradFill>
            <a:gsLst>
              <a:gs pos="0">
                <a:schemeClr val="tx1"/>
              </a:gs>
              <a:gs pos="100000">
                <a:srgbClr val="191414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8AB22AB0-635B-10F5-702F-039D045A5D22}"/>
              </a:ext>
            </a:extLst>
          </p:cNvPr>
          <p:cNvSpPr txBox="1"/>
          <p:nvPr/>
        </p:nvSpPr>
        <p:spPr>
          <a:xfrm>
            <a:off x="4861218" y="5050064"/>
            <a:ext cx="2342856" cy="428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endParaRPr lang="en-US" sz="1400" b="1" dirty="0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77" name="TextBox 1076">
            <a:extLst>
              <a:ext uri="{FF2B5EF4-FFF2-40B4-BE49-F238E27FC236}">
                <a16:creationId xmlns:a16="http://schemas.microsoft.com/office/drawing/2014/main" id="{B3726361-D162-4384-21F7-8D6AA4894358}"/>
              </a:ext>
            </a:extLst>
          </p:cNvPr>
          <p:cNvSpPr txBox="1"/>
          <p:nvPr/>
        </p:nvSpPr>
        <p:spPr>
          <a:xfrm>
            <a:off x="4861218" y="2210880"/>
            <a:ext cx="6232174" cy="903353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Data collection 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– using Spotify and Deezer API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Data preprocessing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6A60E8B8-62CF-2823-A767-98A99FB88DF6}"/>
              </a:ext>
            </a:extLst>
          </p:cNvPr>
          <p:cNvSpPr txBox="1"/>
          <p:nvPr/>
        </p:nvSpPr>
        <p:spPr>
          <a:xfrm>
            <a:off x="4861218" y="3610236"/>
            <a:ext cx="6232174" cy="992678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3"/>
            </a:pPr>
            <a:r>
              <a:rPr lang="en-US" sz="1400" b="1" dirty="0" err="1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Analyse</a:t>
            </a: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the data 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– descriptive statistics, clustering, time-series analysis  and dimensionality reduction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3"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Present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results – w/ visualisations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79" name="TextBox 1078">
            <a:extLst>
              <a:ext uri="{FF2B5EF4-FFF2-40B4-BE49-F238E27FC236}">
                <a16:creationId xmlns:a16="http://schemas.microsoft.com/office/drawing/2014/main" id="{FCEE8460-D7E7-A447-3C8D-F50BB0275834}"/>
              </a:ext>
            </a:extLst>
          </p:cNvPr>
          <p:cNvSpPr txBox="1"/>
          <p:nvPr/>
        </p:nvSpPr>
        <p:spPr>
          <a:xfrm>
            <a:off x="4861218" y="5008081"/>
            <a:ext cx="6232174" cy="1031212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Interpret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data and draw </a:t>
            </a: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conclusions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on exploratory analysis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Develop</a:t>
            </a:r>
            <a:r>
              <a:rPr lang="en-US" sz="1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 ML model</a:t>
            </a:r>
          </a:p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81" name="Rectangle: Rounded Corners 1080">
            <a:extLst>
              <a:ext uri="{FF2B5EF4-FFF2-40B4-BE49-F238E27FC236}">
                <a16:creationId xmlns:a16="http://schemas.microsoft.com/office/drawing/2014/main" id="{371C23BA-082C-78A8-5804-AE684EF6D00C}"/>
              </a:ext>
            </a:extLst>
          </p:cNvPr>
          <p:cNvSpPr/>
          <p:nvPr/>
        </p:nvSpPr>
        <p:spPr>
          <a:xfrm>
            <a:off x="3474402" y="1246597"/>
            <a:ext cx="1231162" cy="379412"/>
          </a:xfrm>
          <a:prstGeom prst="roundRect">
            <a:avLst>
              <a:gd name="adj" fmla="val 50000"/>
            </a:avLst>
          </a:prstGeom>
          <a:solidFill>
            <a:srgbClr val="191414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Playlist</a:t>
            </a:r>
          </a:p>
        </p:txBody>
      </p:sp>
      <p:sp>
        <p:nvSpPr>
          <p:cNvPr id="1086" name="Rectangle: Rounded Corners 1085">
            <a:extLst>
              <a:ext uri="{FF2B5EF4-FFF2-40B4-BE49-F238E27FC236}">
                <a16:creationId xmlns:a16="http://schemas.microsoft.com/office/drawing/2014/main" id="{3ECB74FD-0790-C747-4CC5-50CFD971CE3B}"/>
              </a:ext>
            </a:extLst>
          </p:cNvPr>
          <p:cNvSpPr/>
          <p:nvPr/>
        </p:nvSpPr>
        <p:spPr>
          <a:xfrm>
            <a:off x="4809208" y="1246597"/>
            <a:ext cx="1783223" cy="379412"/>
          </a:xfrm>
          <a:prstGeom prst="roundRect">
            <a:avLst>
              <a:gd name="adj" fmla="val 50000"/>
            </a:avLst>
          </a:prstGeom>
          <a:solidFill>
            <a:srgbClr val="191414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Podcast &amp; Shows</a:t>
            </a:r>
          </a:p>
        </p:txBody>
      </p:sp>
      <p:sp>
        <p:nvSpPr>
          <p:cNvPr id="1087" name="Rectangle: Rounded Corners 1086">
            <a:extLst>
              <a:ext uri="{FF2B5EF4-FFF2-40B4-BE49-F238E27FC236}">
                <a16:creationId xmlns:a16="http://schemas.microsoft.com/office/drawing/2014/main" id="{76605FE9-ED14-3100-2FF4-F4210245A229}"/>
              </a:ext>
            </a:extLst>
          </p:cNvPr>
          <p:cNvSpPr/>
          <p:nvPr/>
        </p:nvSpPr>
        <p:spPr>
          <a:xfrm>
            <a:off x="6696075" y="1246597"/>
            <a:ext cx="1297222" cy="379412"/>
          </a:xfrm>
          <a:prstGeom prst="roundRect">
            <a:avLst>
              <a:gd name="adj" fmla="val 50000"/>
            </a:avLst>
          </a:prstGeom>
          <a:solidFill>
            <a:srgbClr val="191414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Albums</a:t>
            </a:r>
          </a:p>
        </p:txBody>
      </p:sp>
      <p:sp>
        <p:nvSpPr>
          <p:cNvPr id="1094" name="Rectangle: Rounded Corners 1093">
            <a:extLst>
              <a:ext uri="{FF2B5EF4-FFF2-40B4-BE49-F238E27FC236}">
                <a16:creationId xmlns:a16="http://schemas.microsoft.com/office/drawing/2014/main" id="{C6B9F4EE-744C-7524-0298-28CB00705915}"/>
              </a:ext>
            </a:extLst>
          </p:cNvPr>
          <p:cNvSpPr/>
          <p:nvPr/>
        </p:nvSpPr>
        <p:spPr>
          <a:xfrm>
            <a:off x="8096941" y="1246597"/>
            <a:ext cx="1126141" cy="379412"/>
          </a:xfrm>
          <a:prstGeom prst="roundRect">
            <a:avLst>
              <a:gd name="adj" fmla="val 50000"/>
            </a:avLst>
          </a:prstGeom>
          <a:solidFill>
            <a:srgbClr val="191414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Artist</a:t>
            </a:r>
          </a:p>
        </p:txBody>
      </p:sp>
      <p:sp>
        <p:nvSpPr>
          <p:cNvPr id="1098" name="Rectangle: Rounded Corners 1097">
            <a:extLst>
              <a:ext uri="{FF2B5EF4-FFF2-40B4-BE49-F238E27FC236}">
                <a16:creationId xmlns:a16="http://schemas.microsoft.com/office/drawing/2014/main" id="{C01F0C81-7C2E-0EAE-298F-55F224E73681}"/>
              </a:ext>
            </a:extLst>
          </p:cNvPr>
          <p:cNvSpPr/>
          <p:nvPr/>
        </p:nvSpPr>
        <p:spPr>
          <a:xfrm>
            <a:off x="9326724" y="1246597"/>
            <a:ext cx="1522786" cy="379412"/>
          </a:xfrm>
          <a:prstGeom prst="roundRect">
            <a:avLst>
              <a:gd name="adj" fmla="val 50000"/>
            </a:avLst>
          </a:prstGeom>
          <a:solidFill>
            <a:srgbClr val="191414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Downloaded</a:t>
            </a:r>
          </a:p>
        </p:txBody>
      </p:sp>
      <p:grpSp>
        <p:nvGrpSpPr>
          <p:cNvPr id="1152" name="Group 1151">
            <a:extLst>
              <a:ext uri="{FF2B5EF4-FFF2-40B4-BE49-F238E27FC236}">
                <a16:creationId xmlns:a16="http://schemas.microsoft.com/office/drawing/2014/main" id="{C551348F-C9DD-FAB1-F59C-A0E4D34B1FD2}"/>
              </a:ext>
            </a:extLst>
          </p:cNvPr>
          <p:cNvGrpSpPr/>
          <p:nvPr/>
        </p:nvGrpSpPr>
        <p:grpSpPr>
          <a:xfrm>
            <a:off x="11555553" y="1352679"/>
            <a:ext cx="167247" cy="167248"/>
            <a:chOff x="11516743" y="1260528"/>
            <a:chExt cx="244867" cy="244868"/>
          </a:xfrm>
        </p:grpSpPr>
        <p:sp>
          <p:nvSpPr>
            <p:cNvPr id="1115" name="Rectangle 1114">
              <a:extLst>
                <a:ext uri="{FF2B5EF4-FFF2-40B4-BE49-F238E27FC236}">
                  <a16:creationId xmlns:a16="http://schemas.microsoft.com/office/drawing/2014/main" id="{F2241CDC-A6FD-8521-9D93-069A84CE115F}"/>
                </a:ext>
              </a:extLst>
            </p:cNvPr>
            <p:cNvSpPr/>
            <p:nvPr/>
          </p:nvSpPr>
          <p:spPr>
            <a:xfrm>
              <a:off x="11516743" y="1260529"/>
              <a:ext cx="92467" cy="9246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16" name="Rectangle 1115">
              <a:extLst>
                <a:ext uri="{FF2B5EF4-FFF2-40B4-BE49-F238E27FC236}">
                  <a16:creationId xmlns:a16="http://schemas.microsoft.com/office/drawing/2014/main" id="{82624396-AA72-32D6-AC3D-49AE50D9BAA6}"/>
                </a:ext>
              </a:extLst>
            </p:cNvPr>
            <p:cNvSpPr/>
            <p:nvPr/>
          </p:nvSpPr>
          <p:spPr>
            <a:xfrm>
              <a:off x="11669143" y="1260528"/>
              <a:ext cx="92467" cy="9246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18" name="Rectangle 1117">
              <a:extLst>
                <a:ext uri="{FF2B5EF4-FFF2-40B4-BE49-F238E27FC236}">
                  <a16:creationId xmlns:a16="http://schemas.microsoft.com/office/drawing/2014/main" id="{E58EEB5F-0DEB-85E7-86EF-07310D3220CA}"/>
                </a:ext>
              </a:extLst>
            </p:cNvPr>
            <p:cNvSpPr/>
            <p:nvPr/>
          </p:nvSpPr>
          <p:spPr>
            <a:xfrm>
              <a:off x="11516743" y="1412929"/>
              <a:ext cx="92467" cy="9246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19" name="Rectangle 1118">
              <a:extLst>
                <a:ext uri="{FF2B5EF4-FFF2-40B4-BE49-F238E27FC236}">
                  <a16:creationId xmlns:a16="http://schemas.microsoft.com/office/drawing/2014/main" id="{A8597187-B53D-3F8F-D944-027869A67244}"/>
                </a:ext>
              </a:extLst>
            </p:cNvPr>
            <p:cNvSpPr/>
            <p:nvPr/>
          </p:nvSpPr>
          <p:spPr>
            <a:xfrm>
              <a:off x="11669143" y="1412928"/>
              <a:ext cx="92467" cy="9246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28093605-0AF3-9B49-A82F-0C4332553666}"/>
              </a:ext>
            </a:extLst>
          </p:cNvPr>
          <p:cNvGrpSpPr>
            <a:grpSpLocks noChangeAspect="1"/>
          </p:cNvGrpSpPr>
          <p:nvPr/>
        </p:nvGrpSpPr>
        <p:grpSpPr>
          <a:xfrm>
            <a:off x="3943187" y="2517175"/>
            <a:ext cx="210692" cy="304176"/>
            <a:chOff x="3379789" y="1452563"/>
            <a:chExt cx="239713" cy="346075"/>
          </a:xfrm>
        </p:grpSpPr>
        <p:sp>
          <p:nvSpPr>
            <p:cNvPr id="1154" name="Freeform 5">
              <a:extLst>
                <a:ext uri="{FF2B5EF4-FFF2-40B4-BE49-F238E27FC236}">
                  <a16:creationId xmlns:a16="http://schemas.microsoft.com/office/drawing/2014/main" id="{901800AA-50B7-3129-332C-ED2F720B8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5" name="Freeform 6">
              <a:extLst>
                <a:ext uri="{FF2B5EF4-FFF2-40B4-BE49-F238E27FC236}">
                  <a16:creationId xmlns:a16="http://schemas.microsoft.com/office/drawing/2014/main" id="{17E7597E-599B-B8FB-011C-8476B06E4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6" name="Line 7">
              <a:extLst>
                <a:ext uri="{FF2B5EF4-FFF2-40B4-BE49-F238E27FC236}">
                  <a16:creationId xmlns:a16="http://schemas.microsoft.com/office/drawing/2014/main" id="{2202B3D8-BF57-F104-9E0E-747658B0B6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7" name="Line 8">
              <a:extLst>
                <a:ext uri="{FF2B5EF4-FFF2-40B4-BE49-F238E27FC236}">
                  <a16:creationId xmlns:a16="http://schemas.microsoft.com/office/drawing/2014/main" id="{16DEAD5D-1B04-EC44-A6A8-02808ACD23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8" name="Line 9">
              <a:extLst>
                <a:ext uri="{FF2B5EF4-FFF2-40B4-BE49-F238E27FC236}">
                  <a16:creationId xmlns:a16="http://schemas.microsoft.com/office/drawing/2014/main" id="{C95F0242-A21D-2893-6C83-CF915A3C0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9" name="Line 10">
              <a:extLst>
                <a:ext uri="{FF2B5EF4-FFF2-40B4-BE49-F238E27FC236}">
                  <a16:creationId xmlns:a16="http://schemas.microsoft.com/office/drawing/2014/main" id="{5F4D5183-F7E6-B5C9-27F2-9BA113B68A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0" name="Line 11">
              <a:extLst>
                <a:ext uri="{FF2B5EF4-FFF2-40B4-BE49-F238E27FC236}">
                  <a16:creationId xmlns:a16="http://schemas.microsoft.com/office/drawing/2014/main" id="{449BDEED-34DB-EBA0-AD54-CF77A94D8D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1" name="Line 12">
              <a:extLst>
                <a:ext uri="{FF2B5EF4-FFF2-40B4-BE49-F238E27FC236}">
                  <a16:creationId xmlns:a16="http://schemas.microsoft.com/office/drawing/2014/main" id="{ADF9168F-8F03-426F-82B2-4485273832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2" name="Line 13">
              <a:extLst>
                <a:ext uri="{FF2B5EF4-FFF2-40B4-BE49-F238E27FC236}">
                  <a16:creationId xmlns:a16="http://schemas.microsoft.com/office/drawing/2014/main" id="{FED8F854-08B7-434C-E3A5-6122C7905E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3" name="Line 14">
              <a:extLst>
                <a:ext uri="{FF2B5EF4-FFF2-40B4-BE49-F238E27FC236}">
                  <a16:creationId xmlns:a16="http://schemas.microsoft.com/office/drawing/2014/main" id="{F1CDA4F9-9738-D270-2521-E7666C38C5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4" name="Line 15">
              <a:extLst>
                <a:ext uri="{FF2B5EF4-FFF2-40B4-BE49-F238E27FC236}">
                  <a16:creationId xmlns:a16="http://schemas.microsoft.com/office/drawing/2014/main" id="{BC299697-448C-34D1-FEE9-25116191B1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5" name="Line 16">
              <a:extLst>
                <a:ext uri="{FF2B5EF4-FFF2-40B4-BE49-F238E27FC236}">
                  <a16:creationId xmlns:a16="http://schemas.microsoft.com/office/drawing/2014/main" id="{FCB2E2D5-17B1-FC7B-1450-E96872B1B0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6" name="Line 17">
              <a:extLst>
                <a:ext uri="{FF2B5EF4-FFF2-40B4-BE49-F238E27FC236}">
                  <a16:creationId xmlns:a16="http://schemas.microsoft.com/office/drawing/2014/main" id="{4DD56C67-35F8-C996-F08F-BEAA51FC6C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67" name="Group 1166">
            <a:extLst>
              <a:ext uri="{FF2B5EF4-FFF2-40B4-BE49-F238E27FC236}">
                <a16:creationId xmlns:a16="http://schemas.microsoft.com/office/drawing/2014/main" id="{0E45D559-33F4-F20B-9D56-171AD13FA055}"/>
              </a:ext>
            </a:extLst>
          </p:cNvPr>
          <p:cNvGrpSpPr/>
          <p:nvPr/>
        </p:nvGrpSpPr>
        <p:grpSpPr>
          <a:xfrm>
            <a:off x="3875496" y="3924030"/>
            <a:ext cx="346075" cy="323273"/>
            <a:chOff x="7007226" y="3251201"/>
            <a:chExt cx="346075" cy="355600"/>
          </a:xfrm>
        </p:grpSpPr>
        <p:sp>
          <p:nvSpPr>
            <p:cNvPr id="1168" name="Freeform 11">
              <a:extLst>
                <a:ext uri="{FF2B5EF4-FFF2-40B4-BE49-F238E27FC236}">
                  <a16:creationId xmlns:a16="http://schemas.microsoft.com/office/drawing/2014/main" id="{2D7567CF-DCF3-4658-41E7-287D9195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7226" y="3405188"/>
              <a:ext cx="30163" cy="61913"/>
            </a:xfrm>
            <a:custGeom>
              <a:avLst/>
              <a:gdLst>
                <a:gd name="T0" fmla="*/ 8 w 8"/>
                <a:gd name="T1" fmla="*/ 16 h 16"/>
                <a:gd name="T2" fmla="*/ 0 w 8"/>
                <a:gd name="T3" fmla="*/ 8 h 16"/>
                <a:gd name="T4" fmla="*/ 8 w 8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9" name="Freeform 12">
              <a:extLst>
                <a:ext uri="{FF2B5EF4-FFF2-40B4-BE49-F238E27FC236}">
                  <a16:creationId xmlns:a16="http://schemas.microsoft.com/office/drawing/2014/main" id="{61E2261D-E01A-97C9-ACFE-95F0D08703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8363" y="3514726"/>
              <a:ext cx="82550" cy="69850"/>
            </a:xfrm>
            <a:custGeom>
              <a:avLst/>
              <a:gdLst>
                <a:gd name="T0" fmla="*/ 0 w 22"/>
                <a:gd name="T1" fmla="*/ 18 h 18"/>
                <a:gd name="T2" fmla="*/ 8 w 22"/>
                <a:gd name="T3" fmla="*/ 18 h 18"/>
                <a:gd name="T4" fmla="*/ 22 w 22"/>
                <a:gd name="T5" fmla="*/ 4 h 18"/>
                <a:gd name="T6" fmla="*/ 22 w 2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8">
                  <a:moveTo>
                    <a:pt x="0" y="18"/>
                  </a:moveTo>
                  <a:cubicBezTo>
                    <a:pt x="8" y="18"/>
                    <a:pt x="8" y="18"/>
                    <a:pt x="8" y="18"/>
                  </a:cubicBezTo>
                  <a:cubicBezTo>
                    <a:pt x="16" y="18"/>
                    <a:pt x="22" y="12"/>
                    <a:pt x="22" y="4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9C709ABA-E750-4B47-6108-47D76FEA1E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2326" y="3560763"/>
              <a:ext cx="46038" cy="46038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1" name="Freeform 14">
              <a:extLst>
                <a:ext uri="{FF2B5EF4-FFF2-40B4-BE49-F238E27FC236}">
                  <a16:creationId xmlns:a16="http://schemas.microsoft.com/office/drawing/2014/main" id="{5459C27F-7532-1597-2632-5F2B0A9DF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388" y="3359151"/>
              <a:ext cx="60325" cy="155575"/>
            </a:xfrm>
            <a:custGeom>
              <a:avLst/>
              <a:gdLst>
                <a:gd name="T0" fmla="*/ 16 w 16"/>
                <a:gd name="T1" fmla="*/ 40 h 40"/>
                <a:gd name="T2" fmla="*/ 8 w 16"/>
                <a:gd name="T3" fmla="*/ 40 h 40"/>
                <a:gd name="T4" fmla="*/ 0 w 16"/>
                <a:gd name="T5" fmla="*/ 32 h 40"/>
                <a:gd name="T6" fmla="*/ 0 w 16"/>
                <a:gd name="T7" fmla="*/ 8 h 40"/>
                <a:gd name="T8" fmla="*/ 8 w 16"/>
                <a:gd name="T9" fmla="*/ 0 h 40"/>
                <a:gd name="T10" fmla="*/ 16 w 16"/>
                <a:gd name="T11" fmla="*/ 0 h 40"/>
                <a:gd name="T12" fmla="*/ 16 w 16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0">
                  <a:moveTo>
                    <a:pt x="16" y="40"/>
                  </a:moveTo>
                  <a:cubicBezTo>
                    <a:pt x="8" y="40"/>
                    <a:pt x="8" y="40"/>
                    <a:pt x="8" y="40"/>
                  </a:cubicBezTo>
                  <a:cubicBezTo>
                    <a:pt x="4" y="40"/>
                    <a:pt x="0" y="36"/>
                    <a:pt x="0" y="3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16" y="4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2" name="Freeform 15">
              <a:extLst>
                <a:ext uri="{FF2B5EF4-FFF2-40B4-BE49-F238E27FC236}">
                  <a16:creationId xmlns:a16="http://schemas.microsoft.com/office/drawing/2014/main" id="{F469CC33-95B9-3321-F795-460F6EF44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3138" y="3405188"/>
              <a:ext cx="30163" cy="619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8 h 16"/>
                <a:gd name="T4" fmla="*/ 0 w 8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4" y="16"/>
                    <a:pt x="8" y="12"/>
                    <a:pt x="8" y="8"/>
                  </a:cubicBezTo>
                  <a:cubicBezTo>
                    <a:pt x="8" y="4"/>
                    <a:pt x="4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3" name="Freeform 16">
              <a:extLst>
                <a:ext uri="{FF2B5EF4-FFF2-40B4-BE49-F238E27FC236}">
                  <a16:creationId xmlns:a16="http://schemas.microsoft.com/office/drawing/2014/main" id="{733528CD-224F-E8C4-3B65-A52303173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2813" y="3359151"/>
              <a:ext cx="60325" cy="155575"/>
            </a:xfrm>
            <a:custGeom>
              <a:avLst/>
              <a:gdLst>
                <a:gd name="T0" fmla="*/ 0 w 16"/>
                <a:gd name="T1" fmla="*/ 40 h 40"/>
                <a:gd name="T2" fmla="*/ 8 w 16"/>
                <a:gd name="T3" fmla="*/ 40 h 40"/>
                <a:gd name="T4" fmla="*/ 16 w 16"/>
                <a:gd name="T5" fmla="*/ 32 h 40"/>
                <a:gd name="T6" fmla="*/ 16 w 16"/>
                <a:gd name="T7" fmla="*/ 8 h 40"/>
                <a:gd name="T8" fmla="*/ 8 w 16"/>
                <a:gd name="T9" fmla="*/ 0 h 40"/>
                <a:gd name="T10" fmla="*/ 0 w 16"/>
                <a:gd name="T11" fmla="*/ 0 h 40"/>
                <a:gd name="T12" fmla="*/ 0 w 16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0">
                  <a:moveTo>
                    <a:pt x="0" y="40"/>
                  </a:moveTo>
                  <a:cubicBezTo>
                    <a:pt x="8" y="40"/>
                    <a:pt x="8" y="40"/>
                    <a:pt x="8" y="40"/>
                  </a:cubicBezTo>
                  <a:cubicBezTo>
                    <a:pt x="12" y="40"/>
                    <a:pt x="16" y="36"/>
                    <a:pt x="16" y="32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4" name="Freeform 17">
              <a:extLst>
                <a:ext uri="{FF2B5EF4-FFF2-40B4-BE49-F238E27FC236}">
                  <a16:creationId xmlns:a16="http://schemas.microsoft.com/office/drawing/2014/main" id="{E1A3B4F7-A0B5-D041-E16F-65897F3AF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5488" y="3251201"/>
              <a:ext cx="211138" cy="107950"/>
            </a:xfrm>
            <a:custGeom>
              <a:avLst/>
              <a:gdLst>
                <a:gd name="T0" fmla="*/ 0 w 56"/>
                <a:gd name="T1" fmla="*/ 28 h 28"/>
                <a:gd name="T2" fmla="*/ 28 w 56"/>
                <a:gd name="T3" fmla="*/ 0 h 28"/>
                <a:gd name="T4" fmla="*/ 56 w 56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8">
                  <a:moveTo>
                    <a:pt x="0" y="28"/>
                  </a:move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75" name="Group 1174">
            <a:extLst>
              <a:ext uri="{FF2B5EF4-FFF2-40B4-BE49-F238E27FC236}">
                <a16:creationId xmlns:a16="http://schemas.microsoft.com/office/drawing/2014/main" id="{AC57E45F-B8EB-E6D8-D02A-17FD3EB122BE}"/>
              </a:ext>
            </a:extLst>
          </p:cNvPr>
          <p:cNvGrpSpPr/>
          <p:nvPr/>
        </p:nvGrpSpPr>
        <p:grpSpPr>
          <a:xfrm>
            <a:off x="3905658" y="5367132"/>
            <a:ext cx="285750" cy="269875"/>
            <a:chOff x="6954839" y="777876"/>
            <a:chExt cx="285750" cy="269875"/>
          </a:xfrm>
        </p:grpSpPr>
        <p:sp>
          <p:nvSpPr>
            <p:cNvPr id="1176" name="Line 211">
              <a:extLst>
                <a:ext uri="{FF2B5EF4-FFF2-40B4-BE49-F238E27FC236}">
                  <a16:creationId xmlns:a16="http://schemas.microsoft.com/office/drawing/2014/main" id="{1CE95DAB-BBD6-52A8-BA0C-FF7719E0FF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54839" y="1047751"/>
              <a:ext cx="76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7" name="Line 212">
              <a:extLst>
                <a:ext uri="{FF2B5EF4-FFF2-40B4-BE49-F238E27FC236}">
                  <a16:creationId xmlns:a16="http://schemas.microsoft.com/office/drawing/2014/main" id="{9BC03110-B116-8105-A611-C0E4751175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54839" y="1017588"/>
              <a:ext cx="76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8" name="Line 213">
              <a:extLst>
                <a:ext uri="{FF2B5EF4-FFF2-40B4-BE49-F238E27FC236}">
                  <a16:creationId xmlns:a16="http://schemas.microsoft.com/office/drawing/2014/main" id="{B77B08EC-FB66-1838-F1B7-1160E21FE9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54839" y="987426"/>
              <a:ext cx="76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9" name="Line 214">
              <a:extLst>
                <a:ext uri="{FF2B5EF4-FFF2-40B4-BE49-F238E27FC236}">
                  <a16:creationId xmlns:a16="http://schemas.microsoft.com/office/drawing/2014/main" id="{18F24F32-70C5-382F-CE39-FF0DB41E77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54839" y="957263"/>
              <a:ext cx="76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0" name="Line 215">
              <a:extLst>
                <a:ext uri="{FF2B5EF4-FFF2-40B4-BE49-F238E27FC236}">
                  <a16:creationId xmlns:a16="http://schemas.microsoft.com/office/drawing/2014/main" id="{51E0E7EB-EFCB-BB80-59EF-5078BD57AE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54839" y="927101"/>
              <a:ext cx="76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1" name="Line 216">
              <a:extLst>
                <a:ext uri="{FF2B5EF4-FFF2-40B4-BE49-F238E27FC236}">
                  <a16:creationId xmlns:a16="http://schemas.microsoft.com/office/drawing/2014/main" id="{4D83DD8C-AE2B-D390-38C4-500728C687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1047751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2" name="Line 217">
              <a:extLst>
                <a:ext uri="{FF2B5EF4-FFF2-40B4-BE49-F238E27FC236}">
                  <a16:creationId xmlns:a16="http://schemas.microsoft.com/office/drawing/2014/main" id="{E794DC02-2684-37AF-C0E8-D291877673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1017588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3" name="Line 218">
              <a:extLst>
                <a:ext uri="{FF2B5EF4-FFF2-40B4-BE49-F238E27FC236}">
                  <a16:creationId xmlns:a16="http://schemas.microsoft.com/office/drawing/2014/main" id="{4A015B71-9D85-025E-3696-3404896F21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987426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4" name="Line 219">
              <a:extLst>
                <a:ext uri="{FF2B5EF4-FFF2-40B4-BE49-F238E27FC236}">
                  <a16:creationId xmlns:a16="http://schemas.microsoft.com/office/drawing/2014/main" id="{A459F18D-22FC-D2DC-DE64-F24892C10D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957263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5" name="Line 220">
              <a:extLst>
                <a:ext uri="{FF2B5EF4-FFF2-40B4-BE49-F238E27FC236}">
                  <a16:creationId xmlns:a16="http://schemas.microsoft.com/office/drawing/2014/main" id="{66FD3250-CC0A-6BD1-0826-E66CBA8A12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927101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6" name="Line 221">
              <a:extLst>
                <a:ext uri="{FF2B5EF4-FFF2-40B4-BE49-F238E27FC236}">
                  <a16:creationId xmlns:a16="http://schemas.microsoft.com/office/drawing/2014/main" id="{534D8E90-6D21-9A20-D737-8E191B9721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896938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7" name="Line 222">
              <a:extLst>
                <a:ext uri="{FF2B5EF4-FFF2-40B4-BE49-F238E27FC236}">
                  <a16:creationId xmlns:a16="http://schemas.microsoft.com/office/drawing/2014/main" id="{2E298848-53FA-FB26-DFDE-4B6950CE16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866776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8" name="Line 223">
              <a:extLst>
                <a:ext uri="{FF2B5EF4-FFF2-40B4-BE49-F238E27FC236}">
                  <a16:creationId xmlns:a16="http://schemas.microsoft.com/office/drawing/2014/main" id="{A0E7E944-9EA6-93A8-87F1-9A6C0B05DA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836613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9" name="Line 224">
              <a:extLst>
                <a:ext uri="{FF2B5EF4-FFF2-40B4-BE49-F238E27FC236}">
                  <a16:creationId xmlns:a16="http://schemas.microsoft.com/office/drawing/2014/main" id="{6B31818D-A3D3-8A28-07EA-A678EA1D2A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806451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0" name="Line 225">
              <a:extLst>
                <a:ext uri="{FF2B5EF4-FFF2-40B4-BE49-F238E27FC236}">
                  <a16:creationId xmlns:a16="http://schemas.microsoft.com/office/drawing/2014/main" id="{D3A1F8FD-EDDD-B204-08AD-48D65375A6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61201" y="777876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1" name="Line 226">
              <a:extLst>
                <a:ext uri="{FF2B5EF4-FFF2-40B4-BE49-F238E27FC236}">
                  <a16:creationId xmlns:a16="http://schemas.microsoft.com/office/drawing/2014/main" id="{0AAB6A3D-7225-2A5B-E713-E4654400EC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65976" y="1047751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2" name="Line 227">
              <a:extLst>
                <a:ext uri="{FF2B5EF4-FFF2-40B4-BE49-F238E27FC236}">
                  <a16:creationId xmlns:a16="http://schemas.microsoft.com/office/drawing/2014/main" id="{667C68B6-5B73-4DAF-970F-B47D368A18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65976" y="1017588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3" name="Line 228">
              <a:extLst>
                <a:ext uri="{FF2B5EF4-FFF2-40B4-BE49-F238E27FC236}">
                  <a16:creationId xmlns:a16="http://schemas.microsoft.com/office/drawing/2014/main" id="{7C618A75-6B05-1251-F271-55732B1DC1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65976" y="987426"/>
              <a:ext cx="74613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30" name="TextBox 1229">
            <a:extLst>
              <a:ext uri="{FF2B5EF4-FFF2-40B4-BE49-F238E27FC236}">
                <a16:creationId xmlns:a16="http://schemas.microsoft.com/office/drawing/2014/main" id="{F2650356-CEEF-3A2C-EC17-7DA4B94C74EA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1231" name="TextBox 1230">
            <a:extLst>
              <a:ext uri="{FF2B5EF4-FFF2-40B4-BE49-F238E27FC236}">
                <a16:creationId xmlns:a16="http://schemas.microsoft.com/office/drawing/2014/main" id="{02E7D173-9C39-344E-A6D7-BD428174CA97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232" name="TextBox 1231">
            <a:extLst>
              <a:ext uri="{FF2B5EF4-FFF2-40B4-BE49-F238E27FC236}">
                <a16:creationId xmlns:a16="http://schemas.microsoft.com/office/drawing/2014/main" id="{251401C2-0414-F433-4400-762ABB4DDD27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cxnSp>
        <p:nvCxnSpPr>
          <p:cNvPr id="1233" name="Straight Connector 1232">
            <a:extLst>
              <a:ext uri="{FF2B5EF4-FFF2-40B4-BE49-F238E27FC236}">
                <a16:creationId xmlns:a16="http://schemas.microsoft.com/office/drawing/2014/main" id="{C2D1D9EC-0C40-916A-BE77-17DF5B896885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4" name="Straight Connector 1233">
            <a:extLst>
              <a:ext uri="{FF2B5EF4-FFF2-40B4-BE49-F238E27FC236}">
                <a16:creationId xmlns:a16="http://schemas.microsoft.com/office/drawing/2014/main" id="{51CF08A2-6612-BDB9-1425-B6A825AE0FE9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5" name="TextBox 1234">
            <a:extLst>
              <a:ext uri="{FF2B5EF4-FFF2-40B4-BE49-F238E27FC236}">
                <a16:creationId xmlns:a16="http://schemas.microsoft.com/office/drawing/2014/main" id="{2880A2F0-3F97-8EE9-7DB8-93D4D4E65D87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236" name="Group 1235">
            <a:extLst>
              <a:ext uri="{FF2B5EF4-FFF2-40B4-BE49-F238E27FC236}">
                <a16:creationId xmlns:a16="http://schemas.microsoft.com/office/drawing/2014/main" id="{DF0F50C7-B7FF-667E-55E0-4A9BDFF72452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237" name="Rectangle 80">
              <a:extLst>
                <a:ext uri="{FF2B5EF4-FFF2-40B4-BE49-F238E27FC236}">
                  <a16:creationId xmlns:a16="http://schemas.microsoft.com/office/drawing/2014/main" id="{A2D01083-EF10-7F0E-3D5B-A578983CFE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8" name="Rectangle 81">
              <a:extLst>
                <a:ext uri="{FF2B5EF4-FFF2-40B4-BE49-F238E27FC236}">
                  <a16:creationId xmlns:a16="http://schemas.microsoft.com/office/drawing/2014/main" id="{67C1CF00-7240-72AF-FF55-F01317282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9" name="Rectangle 82">
              <a:extLst>
                <a:ext uri="{FF2B5EF4-FFF2-40B4-BE49-F238E27FC236}">
                  <a16:creationId xmlns:a16="http://schemas.microsoft.com/office/drawing/2014/main" id="{CD610A23-E89D-BE7B-494E-C24649565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0" name="Rectangle 83">
              <a:extLst>
                <a:ext uri="{FF2B5EF4-FFF2-40B4-BE49-F238E27FC236}">
                  <a16:creationId xmlns:a16="http://schemas.microsoft.com/office/drawing/2014/main" id="{2724ED3E-A3EC-E669-0E47-247F76E6D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1" name="Rectangle 84">
              <a:extLst>
                <a:ext uri="{FF2B5EF4-FFF2-40B4-BE49-F238E27FC236}">
                  <a16:creationId xmlns:a16="http://schemas.microsoft.com/office/drawing/2014/main" id="{97EAF2E0-AE08-26D6-D040-41B4B51C2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2" name="Rectangle 85">
              <a:extLst>
                <a:ext uri="{FF2B5EF4-FFF2-40B4-BE49-F238E27FC236}">
                  <a16:creationId xmlns:a16="http://schemas.microsoft.com/office/drawing/2014/main" id="{17A1B89E-56D6-7B20-3D07-48B0A5381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43" name="Group 1242">
            <a:extLst>
              <a:ext uri="{FF2B5EF4-FFF2-40B4-BE49-F238E27FC236}">
                <a16:creationId xmlns:a16="http://schemas.microsoft.com/office/drawing/2014/main" id="{E3A1D2A2-C9E0-1B64-7F12-FA2961EE66D9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44" name="Freeform 90">
              <a:extLst>
                <a:ext uri="{FF2B5EF4-FFF2-40B4-BE49-F238E27FC236}">
                  <a16:creationId xmlns:a16="http://schemas.microsoft.com/office/drawing/2014/main" id="{87CF2020-F82A-3720-845F-984582D5A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5" name="Line 91">
              <a:extLst>
                <a:ext uri="{FF2B5EF4-FFF2-40B4-BE49-F238E27FC236}">
                  <a16:creationId xmlns:a16="http://schemas.microsoft.com/office/drawing/2014/main" id="{409CD79A-EFBB-405C-E011-0DF9E1A2EC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6" name="Line 92">
              <a:extLst>
                <a:ext uri="{FF2B5EF4-FFF2-40B4-BE49-F238E27FC236}">
                  <a16:creationId xmlns:a16="http://schemas.microsoft.com/office/drawing/2014/main" id="{5AC4B46A-2A97-28ED-4189-DBF063712C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7" name="Oval 93">
              <a:extLst>
                <a:ext uri="{FF2B5EF4-FFF2-40B4-BE49-F238E27FC236}">
                  <a16:creationId xmlns:a16="http://schemas.microsoft.com/office/drawing/2014/main" id="{7B88ED39-09D9-7398-28FD-1F9E81546F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8" name="Line 94">
              <a:extLst>
                <a:ext uri="{FF2B5EF4-FFF2-40B4-BE49-F238E27FC236}">
                  <a16:creationId xmlns:a16="http://schemas.microsoft.com/office/drawing/2014/main" id="{D3F8B9E5-B63C-3F47-755F-2B20A09CE4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9" name="Freeform 95">
              <a:extLst>
                <a:ext uri="{FF2B5EF4-FFF2-40B4-BE49-F238E27FC236}">
                  <a16:creationId xmlns:a16="http://schemas.microsoft.com/office/drawing/2014/main" id="{8EE4B3CF-CC60-50A8-CB17-CF66025E2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50" name="TextBox 1249">
            <a:extLst>
              <a:ext uri="{FF2B5EF4-FFF2-40B4-BE49-F238E27FC236}">
                <a16:creationId xmlns:a16="http://schemas.microsoft.com/office/drawing/2014/main" id="{9EAE9D49-6791-7A2F-5346-D9EACD04F906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251" name="Group 1250">
            <a:extLst>
              <a:ext uri="{FF2B5EF4-FFF2-40B4-BE49-F238E27FC236}">
                <a16:creationId xmlns:a16="http://schemas.microsoft.com/office/drawing/2014/main" id="{40627303-DE06-E2A3-FF37-5A5F2422BC79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252" name="Freeform 244">
              <a:extLst>
                <a:ext uri="{FF2B5EF4-FFF2-40B4-BE49-F238E27FC236}">
                  <a16:creationId xmlns:a16="http://schemas.microsoft.com/office/drawing/2014/main" id="{6C2CF4F0-4916-26AA-E2A1-5C84FEC26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3" name="Freeform 245">
              <a:extLst>
                <a:ext uri="{FF2B5EF4-FFF2-40B4-BE49-F238E27FC236}">
                  <a16:creationId xmlns:a16="http://schemas.microsoft.com/office/drawing/2014/main" id="{DC7650A4-9B5A-58E5-5642-4C377D15C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4" name="Line 246">
              <a:extLst>
                <a:ext uri="{FF2B5EF4-FFF2-40B4-BE49-F238E27FC236}">
                  <a16:creationId xmlns:a16="http://schemas.microsoft.com/office/drawing/2014/main" id="{4D82F045-2D00-CAE6-755E-B31FAF7693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5" name="Line 247">
              <a:extLst>
                <a:ext uri="{FF2B5EF4-FFF2-40B4-BE49-F238E27FC236}">
                  <a16:creationId xmlns:a16="http://schemas.microsoft.com/office/drawing/2014/main" id="{A50CEF0E-794E-264C-A9C4-12F3157708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6" name="Line 248">
              <a:extLst>
                <a:ext uri="{FF2B5EF4-FFF2-40B4-BE49-F238E27FC236}">
                  <a16:creationId xmlns:a16="http://schemas.microsoft.com/office/drawing/2014/main" id="{2C03F4D7-526F-DD57-6064-F71515D6BB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7" name="Line 249">
              <a:extLst>
                <a:ext uri="{FF2B5EF4-FFF2-40B4-BE49-F238E27FC236}">
                  <a16:creationId xmlns:a16="http://schemas.microsoft.com/office/drawing/2014/main" id="{2D4F7D91-391E-52BD-F8A5-DFAB3A842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8" name="Line 250">
              <a:extLst>
                <a:ext uri="{FF2B5EF4-FFF2-40B4-BE49-F238E27FC236}">
                  <a16:creationId xmlns:a16="http://schemas.microsoft.com/office/drawing/2014/main" id="{89559FB5-C22A-69E1-6D63-275095DD3B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9" name="Line 251">
              <a:extLst>
                <a:ext uri="{FF2B5EF4-FFF2-40B4-BE49-F238E27FC236}">
                  <a16:creationId xmlns:a16="http://schemas.microsoft.com/office/drawing/2014/main" id="{507A2B0D-F109-24D3-0842-790D199572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0" name="Line 252">
              <a:extLst>
                <a:ext uri="{FF2B5EF4-FFF2-40B4-BE49-F238E27FC236}">
                  <a16:creationId xmlns:a16="http://schemas.microsoft.com/office/drawing/2014/main" id="{AD0A5EE7-8AB2-D384-AAF1-060ADE0FA0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61" name="TextBox 1260">
            <a:extLst>
              <a:ext uri="{FF2B5EF4-FFF2-40B4-BE49-F238E27FC236}">
                <a16:creationId xmlns:a16="http://schemas.microsoft.com/office/drawing/2014/main" id="{F6DE0DAC-CC04-698B-FBE5-E1A76BE67EAF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262" name="Picture 1261" descr="Shape&#10;&#10;Description automatically generated with low confidence">
            <a:extLst>
              <a:ext uri="{FF2B5EF4-FFF2-40B4-BE49-F238E27FC236}">
                <a16:creationId xmlns:a16="http://schemas.microsoft.com/office/drawing/2014/main" id="{9D4D0ECB-204A-96A9-6EEC-4094FB77FC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263" name="TextBox 1262">
            <a:extLst>
              <a:ext uri="{FF2B5EF4-FFF2-40B4-BE49-F238E27FC236}">
                <a16:creationId xmlns:a16="http://schemas.microsoft.com/office/drawing/2014/main" id="{C7077093-D2DE-828E-6B4B-968C9A45DAF9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264" name="Group 1263">
            <a:extLst>
              <a:ext uri="{FF2B5EF4-FFF2-40B4-BE49-F238E27FC236}">
                <a16:creationId xmlns:a16="http://schemas.microsoft.com/office/drawing/2014/main" id="{F5CE6BBE-F1FA-6C29-CC57-9C77C3F6CA4B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265" name="Freeform 5">
              <a:extLst>
                <a:ext uri="{FF2B5EF4-FFF2-40B4-BE49-F238E27FC236}">
                  <a16:creationId xmlns:a16="http://schemas.microsoft.com/office/drawing/2014/main" id="{E9F8E88D-3FDF-E99D-A6B3-300764440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6" name="Freeform 6">
              <a:extLst>
                <a:ext uri="{FF2B5EF4-FFF2-40B4-BE49-F238E27FC236}">
                  <a16:creationId xmlns:a16="http://schemas.microsoft.com/office/drawing/2014/main" id="{794AECC6-3ADD-DD44-D7EE-7D53A2CA5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7" name="Line 7">
              <a:extLst>
                <a:ext uri="{FF2B5EF4-FFF2-40B4-BE49-F238E27FC236}">
                  <a16:creationId xmlns:a16="http://schemas.microsoft.com/office/drawing/2014/main" id="{4DC78A97-4716-5B28-0A6A-ACCFB1C616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8" name="Line 8">
              <a:extLst>
                <a:ext uri="{FF2B5EF4-FFF2-40B4-BE49-F238E27FC236}">
                  <a16:creationId xmlns:a16="http://schemas.microsoft.com/office/drawing/2014/main" id="{607CC29B-AD18-9C89-FF10-2964C85493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9" name="Line 9">
              <a:extLst>
                <a:ext uri="{FF2B5EF4-FFF2-40B4-BE49-F238E27FC236}">
                  <a16:creationId xmlns:a16="http://schemas.microsoft.com/office/drawing/2014/main" id="{6F629355-1F8B-B5F5-5FD4-2E51F9D54D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0" name="Line 10">
              <a:extLst>
                <a:ext uri="{FF2B5EF4-FFF2-40B4-BE49-F238E27FC236}">
                  <a16:creationId xmlns:a16="http://schemas.microsoft.com/office/drawing/2014/main" id="{29ABD2EB-6AE3-7B06-6A07-D6D2271226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1" name="Line 11">
              <a:extLst>
                <a:ext uri="{FF2B5EF4-FFF2-40B4-BE49-F238E27FC236}">
                  <a16:creationId xmlns:a16="http://schemas.microsoft.com/office/drawing/2014/main" id="{60090B94-773E-9B10-A1A4-443CA61D22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2" name="Line 12">
              <a:extLst>
                <a:ext uri="{FF2B5EF4-FFF2-40B4-BE49-F238E27FC236}">
                  <a16:creationId xmlns:a16="http://schemas.microsoft.com/office/drawing/2014/main" id="{4F45E215-46F6-8348-EC7C-8543B08489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3" name="Line 13">
              <a:extLst>
                <a:ext uri="{FF2B5EF4-FFF2-40B4-BE49-F238E27FC236}">
                  <a16:creationId xmlns:a16="http://schemas.microsoft.com/office/drawing/2014/main" id="{363AD2FC-DEA3-8D70-8221-C5315136A4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4" name="Line 14">
              <a:extLst>
                <a:ext uri="{FF2B5EF4-FFF2-40B4-BE49-F238E27FC236}">
                  <a16:creationId xmlns:a16="http://schemas.microsoft.com/office/drawing/2014/main" id="{53848A58-0D86-25A3-8D6E-4A0AF7CCE4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5" name="Line 15">
              <a:extLst>
                <a:ext uri="{FF2B5EF4-FFF2-40B4-BE49-F238E27FC236}">
                  <a16:creationId xmlns:a16="http://schemas.microsoft.com/office/drawing/2014/main" id="{BB3AD905-3311-5241-3773-27061BD94A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6" name="Line 16">
              <a:extLst>
                <a:ext uri="{FF2B5EF4-FFF2-40B4-BE49-F238E27FC236}">
                  <a16:creationId xmlns:a16="http://schemas.microsoft.com/office/drawing/2014/main" id="{E7814B68-42DE-598E-B3A5-9DFE0484E7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7" name="Line 17">
              <a:extLst>
                <a:ext uri="{FF2B5EF4-FFF2-40B4-BE49-F238E27FC236}">
                  <a16:creationId xmlns:a16="http://schemas.microsoft.com/office/drawing/2014/main" id="{4726960D-6CAA-D987-F883-5F92FA1DA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78" name="Group 1277">
            <a:extLst>
              <a:ext uri="{FF2B5EF4-FFF2-40B4-BE49-F238E27FC236}">
                <a16:creationId xmlns:a16="http://schemas.microsoft.com/office/drawing/2014/main" id="{CC083AB6-A78D-49DF-9692-73FA33704FF4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279" name="Freeform 197">
              <a:extLst>
                <a:ext uri="{FF2B5EF4-FFF2-40B4-BE49-F238E27FC236}">
                  <a16:creationId xmlns:a16="http://schemas.microsoft.com/office/drawing/2014/main" id="{CB3A336C-B5FE-448B-63BA-983FFC683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0" name="Freeform 198">
              <a:extLst>
                <a:ext uri="{FF2B5EF4-FFF2-40B4-BE49-F238E27FC236}">
                  <a16:creationId xmlns:a16="http://schemas.microsoft.com/office/drawing/2014/main" id="{F5B4B9D8-7CFF-3403-315F-42A460003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1" name="Rectangle 199">
              <a:extLst>
                <a:ext uri="{FF2B5EF4-FFF2-40B4-BE49-F238E27FC236}">
                  <a16:creationId xmlns:a16="http://schemas.microsoft.com/office/drawing/2014/main" id="{61F18C64-21DA-AAC7-EB19-26727DC98A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2" name="Freeform 200">
              <a:extLst>
                <a:ext uri="{FF2B5EF4-FFF2-40B4-BE49-F238E27FC236}">
                  <a16:creationId xmlns:a16="http://schemas.microsoft.com/office/drawing/2014/main" id="{0212A457-C3C4-6992-6C35-BA3E4522B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3" name="Freeform 201">
              <a:extLst>
                <a:ext uri="{FF2B5EF4-FFF2-40B4-BE49-F238E27FC236}">
                  <a16:creationId xmlns:a16="http://schemas.microsoft.com/office/drawing/2014/main" id="{67678F69-2F79-18D0-2720-7E19DA0B1F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84" name="Group 1283">
            <a:extLst>
              <a:ext uri="{FF2B5EF4-FFF2-40B4-BE49-F238E27FC236}">
                <a16:creationId xmlns:a16="http://schemas.microsoft.com/office/drawing/2014/main" id="{F45CB942-2E28-85F8-53A0-50AC4B94B57D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285" name="Oval 187">
              <a:extLst>
                <a:ext uri="{FF2B5EF4-FFF2-40B4-BE49-F238E27FC236}">
                  <a16:creationId xmlns:a16="http://schemas.microsoft.com/office/drawing/2014/main" id="{AE9F409C-3658-8AE6-B87D-BCEEEB0AE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6" name="Oval 188">
              <a:extLst>
                <a:ext uri="{FF2B5EF4-FFF2-40B4-BE49-F238E27FC236}">
                  <a16:creationId xmlns:a16="http://schemas.microsoft.com/office/drawing/2014/main" id="{176DE7A4-51E0-5FE1-3FAE-9DEC5925E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7" name="Oval 189">
              <a:extLst>
                <a:ext uri="{FF2B5EF4-FFF2-40B4-BE49-F238E27FC236}">
                  <a16:creationId xmlns:a16="http://schemas.microsoft.com/office/drawing/2014/main" id="{2EEFB5D3-6A2B-E836-208F-7F90DBAAA8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8" name="Freeform 190">
              <a:extLst>
                <a:ext uri="{FF2B5EF4-FFF2-40B4-BE49-F238E27FC236}">
                  <a16:creationId xmlns:a16="http://schemas.microsoft.com/office/drawing/2014/main" id="{AEDAD771-F172-FFF6-3AEC-245ACDF0E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9" name="Freeform 191">
              <a:extLst>
                <a:ext uri="{FF2B5EF4-FFF2-40B4-BE49-F238E27FC236}">
                  <a16:creationId xmlns:a16="http://schemas.microsoft.com/office/drawing/2014/main" id="{484A9B7C-E015-A2D7-A80F-E96A478D4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0" name="Freeform 192">
              <a:extLst>
                <a:ext uri="{FF2B5EF4-FFF2-40B4-BE49-F238E27FC236}">
                  <a16:creationId xmlns:a16="http://schemas.microsoft.com/office/drawing/2014/main" id="{ACD336B9-19B7-EB01-6C07-51347C780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91" name="TextBox 1290">
            <a:extLst>
              <a:ext uri="{FF2B5EF4-FFF2-40B4-BE49-F238E27FC236}">
                <a16:creationId xmlns:a16="http://schemas.microsoft.com/office/drawing/2014/main" id="{0368562C-CB50-5FC9-F24F-4CFB7B4A2F4F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1292" name="TextBox 1291">
            <a:extLst>
              <a:ext uri="{FF2B5EF4-FFF2-40B4-BE49-F238E27FC236}">
                <a16:creationId xmlns:a16="http://schemas.microsoft.com/office/drawing/2014/main" id="{AA9470F8-9B45-0FC2-CC08-DCDD2B81EA94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1293" name="Graphic 1292" descr="Badge Question Mark outline">
            <a:extLst>
              <a:ext uri="{FF2B5EF4-FFF2-40B4-BE49-F238E27FC236}">
                <a16:creationId xmlns:a16="http://schemas.microsoft.com/office/drawing/2014/main" id="{0E3EBB98-6551-D09E-E8A3-F41690705D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294" name="Graphic 1293" descr="Customer review outline">
            <a:extLst>
              <a:ext uri="{FF2B5EF4-FFF2-40B4-BE49-F238E27FC236}">
                <a16:creationId xmlns:a16="http://schemas.microsoft.com/office/drawing/2014/main" id="{95ECF902-AFB3-BBF8-D092-95D4353B78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56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42" name="TextBox 1141">
            <a:extLst>
              <a:ext uri="{FF2B5EF4-FFF2-40B4-BE49-F238E27FC236}">
                <a16:creationId xmlns:a16="http://schemas.microsoft.com/office/drawing/2014/main" id="{1F65E188-CBA9-09B0-C778-4FBE30592A6E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sp>
        <p:nvSpPr>
          <p:cNvPr id="1145" name="TextBox 1144">
            <a:extLst>
              <a:ext uri="{FF2B5EF4-FFF2-40B4-BE49-F238E27FC236}">
                <a16:creationId xmlns:a16="http://schemas.microsoft.com/office/drawing/2014/main" id="{D38050D3-5BB2-4CF9-AF83-8F8C4A9AB2E2}"/>
              </a:ext>
            </a:extLst>
          </p:cNvPr>
          <p:cNvSpPr txBox="1"/>
          <p:nvPr/>
        </p:nvSpPr>
        <p:spPr>
          <a:xfrm>
            <a:off x="413404" y="4748220"/>
            <a:ext cx="2202327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3" name="Rectangle: Rounded Corners 1033">
            <a:extLst>
              <a:ext uri="{FF2B5EF4-FFF2-40B4-BE49-F238E27FC236}">
                <a16:creationId xmlns:a16="http://schemas.microsoft.com/office/drawing/2014/main" id="{C7C3DDCD-C6C6-5B0C-7FC3-F9426A804949}"/>
              </a:ext>
            </a:extLst>
          </p:cNvPr>
          <p:cNvSpPr/>
          <p:nvPr/>
        </p:nvSpPr>
        <p:spPr>
          <a:xfrm>
            <a:off x="6249218" y="2179969"/>
            <a:ext cx="1460770" cy="260430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/>
          </a:p>
        </p:txBody>
      </p:sp>
      <p:sp>
        <p:nvSpPr>
          <p:cNvPr id="1081" name="Rectangle: Rounded Corners 1080">
            <a:extLst>
              <a:ext uri="{FF2B5EF4-FFF2-40B4-BE49-F238E27FC236}">
                <a16:creationId xmlns:a16="http://schemas.microsoft.com/office/drawing/2014/main" id="{90BBFA21-F77A-EB0F-A827-19B1DFBD0B3F}"/>
              </a:ext>
            </a:extLst>
          </p:cNvPr>
          <p:cNvSpPr/>
          <p:nvPr/>
        </p:nvSpPr>
        <p:spPr>
          <a:xfrm>
            <a:off x="3934351" y="3750759"/>
            <a:ext cx="7792256" cy="1852806"/>
          </a:xfrm>
          <a:prstGeom prst="roundRect">
            <a:avLst>
              <a:gd name="adj" fmla="val 11469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30426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sp>
        <p:nvSpPr>
          <p:cNvPr id="1079" name="Rectangle: Rounded Corners 1078">
            <a:extLst>
              <a:ext uri="{FF2B5EF4-FFF2-40B4-BE49-F238E27FC236}">
                <a16:creationId xmlns:a16="http://schemas.microsoft.com/office/drawing/2014/main" id="{E7A163E4-85AA-9F35-2932-0233DD0707E2}"/>
              </a:ext>
            </a:extLst>
          </p:cNvPr>
          <p:cNvSpPr/>
          <p:nvPr/>
        </p:nvSpPr>
        <p:spPr>
          <a:xfrm>
            <a:off x="3902730" y="1396177"/>
            <a:ext cx="7792256" cy="1925869"/>
          </a:xfrm>
          <a:prstGeom prst="roundRect">
            <a:avLst>
              <a:gd name="adj" fmla="val 21650"/>
            </a:avLst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80" name="Rectangle: Rounded Corners 1079">
            <a:extLst>
              <a:ext uri="{FF2B5EF4-FFF2-40B4-BE49-F238E27FC236}">
                <a16:creationId xmlns:a16="http://schemas.microsoft.com/office/drawing/2014/main" id="{78B51132-664B-DF2E-FC1F-A2D1CC60B573}"/>
              </a:ext>
            </a:extLst>
          </p:cNvPr>
          <p:cNvSpPr/>
          <p:nvPr/>
        </p:nvSpPr>
        <p:spPr>
          <a:xfrm>
            <a:off x="3974163" y="3750759"/>
            <a:ext cx="7752443" cy="1852806"/>
          </a:xfrm>
          <a:prstGeom prst="roundRect">
            <a:avLst>
              <a:gd name="adj" fmla="val 8552"/>
            </a:avLst>
          </a:prstGeom>
          <a:gradFill>
            <a:gsLst>
              <a:gs pos="0">
                <a:schemeClr val="tx1"/>
              </a:gs>
              <a:gs pos="100000">
                <a:srgbClr val="191414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D" sz="1400" b="1" dirty="0"/>
              <a:t>Scaling and Normalising Features</a:t>
            </a:r>
            <a:endParaRPr lang="en-ID" sz="14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D" sz="1400" b="1" dirty="0"/>
              <a:t>Handling categorical data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D" sz="1400" b="1" dirty="0"/>
              <a:t>Feature selection</a:t>
            </a:r>
            <a:endParaRPr lang="en-ID" sz="14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ID" sz="1400" b="1" dirty="0"/>
              <a:t>Data transformation and aggregation</a:t>
            </a:r>
            <a:endParaRPr lang="en-ID" sz="1400" dirty="0"/>
          </a:p>
        </p:txBody>
      </p:sp>
      <p:sp>
        <p:nvSpPr>
          <p:cNvPr id="1082" name="TextBox 1081">
            <a:extLst>
              <a:ext uri="{FF2B5EF4-FFF2-40B4-BE49-F238E27FC236}">
                <a16:creationId xmlns:a16="http://schemas.microsoft.com/office/drawing/2014/main" id="{57EFACCB-C226-2CB1-165F-2AF062A3F680}"/>
              </a:ext>
            </a:extLst>
          </p:cNvPr>
          <p:cNvSpPr txBox="1"/>
          <p:nvPr/>
        </p:nvSpPr>
        <p:spPr>
          <a:xfrm>
            <a:off x="4131686" y="1457276"/>
            <a:ext cx="7206457" cy="16802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b="1" dirty="0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Collection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 Spotify and Deezer API to gather data</a:t>
            </a:r>
          </a:p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400" dirty="0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do we do after that?   </a:t>
            </a: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Pre-Processing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Cleaning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Handling missing values</a:t>
            </a:r>
          </a:p>
        </p:txBody>
      </p:sp>
      <p:grpSp>
        <p:nvGrpSpPr>
          <p:cNvPr id="1098" name="Group 1097">
            <a:extLst>
              <a:ext uri="{FF2B5EF4-FFF2-40B4-BE49-F238E27FC236}">
                <a16:creationId xmlns:a16="http://schemas.microsoft.com/office/drawing/2014/main" id="{574D964D-2AB1-6770-9A01-B01CA5387843}"/>
              </a:ext>
            </a:extLst>
          </p:cNvPr>
          <p:cNvGrpSpPr>
            <a:grpSpLocks noChangeAspect="1"/>
          </p:cNvGrpSpPr>
          <p:nvPr/>
        </p:nvGrpSpPr>
        <p:grpSpPr>
          <a:xfrm>
            <a:off x="3208035" y="2135421"/>
            <a:ext cx="591880" cy="563192"/>
            <a:chOff x="4768851" y="762001"/>
            <a:chExt cx="338138" cy="315912"/>
          </a:xfrm>
        </p:grpSpPr>
        <p:sp>
          <p:nvSpPr>
            <p:cNvPr id="1099" name="Line 325">
              <a:extLst>
                <a:ext uri="{FF2B5EF4-FFF2-40B4-BE49-F238E27FC236}">
                  <a16:creationId xmlns:a16="http://schemas.microsoft.com/office/drawing/2014/main" id="{0469C907-E08B-4B41-0DCB-823950A3EE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762001"/>
              <a:ext cx="223838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0" name="Line 326">
              <a:extLst>
                <a:ext uri="{FF2B5EF4-FFF2-40B4-BE49-F238E27FC236}">
                  <a16:creationId xmlns:a16="http://schemas.microsoft.com/office/drawing/2014/main" id="{75E4E91A-D1D2-6B47-2EF2-0795C0D272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822326"/>
              <a:ext cx="223838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1" name="Line 327">
              <a:extLst>
                <a:ext uri="{FF2B5EF4-FFF2-40B4-BE49-F238E27FC236}">
                  <a16:creationId xmlns:a16="http://schemas.microsoft.com/office/drawing/2014/main" id="{48043153-F1AD-C7DD-1B81-23E9EE9A94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882651"/>
              <a:ext cx="209550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2" name="Line 328">
              <a:extLst>
                <a:ext uri="{FF2B5EF4-FFF2-40B4-BE49-F238E27FC236}">
                  <a16:creationId xmlns:a16="http://schemas.microsoft.com/office/drawing/2014/main" id="{015E6498-9F53-FD84-985F-10C9C9E089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942976"/>
              <a:ext cx="11906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3" name="Line 329">
              <a:extLst>
                <a:ext uri="{FF2B5EF4-FFF2-40B4-BE49-F238E27FC236}">
                  <a16:creationId xmlns:a16="http://schemas.microsoft.com/office/drawing/2014/main" id="{A30924C8-5D46-79F5-EB85-F976077265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1001713"/>
              <a:ext cx="11906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4" name="Line 330">
              <a:extLst>
                <a:ext uri="{FF2B5EF4-FFF2-40B4-BE49-F238E27FC236}">
                  <a16:creationId xmlns:a16="http://schemas.microsoft.com/office/drawing/2014/main" id="{DD848AB8-D2F9-1C57-7EDA-96510BF3F5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762001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5" name="Line 331">
              <a:extLst>
                <a:ext uri="{FF2B5EF4-FFF2-40B4-BE49-F238E27FC236}">
                  <a16:creationId xmlns:a16="http://schemas.microsoft.com/office/drawing/2014/main" id="{7411B8A7-A2F3-B842-198A-F7B95BB493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822326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6" name="Line 332">
              <a:extLst>
                <a:ext uri="{FF2B5EF4-FFF2-40B4-BE49-F238E27FC236}">
                  <a16:creationId xmlns:a16="http://schemas.microsoft.com/office/drawing/2014/main" id="{DF33CD12-071B-C56B-4644-B583CBD977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882651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7" name="Line 333">
              <a:extLst>
                <a:ext uri="{FF2B5EF4-FFF2-40B4-BE49-F238E27FC236}">
                  <a16:creationId xmlns:a16="http://schemas.microsoft.com/office/drawing/2014/main" id="{6C6330D7-4155-E817-0419-FB5D3AA65F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942976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8" name="Line 334">
              <a:extLst>
                <a:ext uri="{FF2B5EF4-FFF2-40B4-BE49-F238E27FC236}">
                  <a16:creationId xmlns:a16="http://schemas.microsoft.com/office/drawing/2014/main" id="{1F872049-89AD-B966-F210-587167292B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1001713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9" name="Freeform 335">
              <a:extLst>
                <a:ext uri="{FF2B5EF4-FFF2-40B4-BE49-F238E27FC236}">
                  <a16:creationId xmlns:a16="http://schemas.microsoft.com/office/drawing/2014/main" id="{781E829B-2808-A249-EC01-6AC11FE79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1017588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0" name="Freeform 336">
              <a:extLst>
                <a:ext uri="{FF2B5EF4-FFF2-40B4-BE49-F238E27FC236}">
                  <a16:creationId xmlns:a16="http://schemas.microsoft.com/office/drawing/2014/main" id="{758E0945-BD10-0FD6-D7F8-4B540B9ED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501" y="882651"/>
              <a:ext cx="90488" cy="157163"/>
            </a:xfrm>
            <a:custGeom>
              <a:avLst/>
              <a:gdLst>
                <a:gd name="T0" fmla="*/ 0 w 57"/>
                <a:gd name="T1" fmla="*/ 99 h 99"/>
                <a:gd name="T2" fmla="*/ 0 w 57"/>
                <a:gd name="T3" fmla="*/ 38 h 99"/>
                <a:gd name="T4" fmla="*/ 57 w 57"/>
                <a:gd name="T5" fmla="*/ 0 h 99"/>
                <a:gd name="T6" fmla="*/ 57 w 57"/>
                <a:gd name="T7" fmla="*/ 6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9">
                  <a:moveTo>
                    <a:pt x="0" y="99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6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1" name="Freeform 337">
              <a:extLst>
                <a:ext uri="{FF2B5EF4-FFF2-40B4-BE49-F238E27FC236}">
                  <a16:creationId xmlns:a16="http://schemas.microsoft.com/office/drawing/2014/main" id="{12741090-2746-EFF6-FDA6-481E24BAB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664" y="973138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14" name="Group 1113">
            <a:extLst>
              <a:ext uri="{FF2B5EF4-FFF2-40B4-BE49-F238E27FC236}">
                <a16:creationId xmlns:a16="http://schemas.microsoft.com/office/drawing/2014/main" id="{308EFDEE-D293-4E16-1ED8-D1D13D9846B5}"/>
              </a:ext>
            </a:extLst>
          </p:cNvPr>
          <p:cNvGrpSpPr/>
          <p:nvPr/>
        </p:nvGrpSpPr>
        <p:grpSpPr>
          <a:xfrm>
            <a:off x="3131911" y="4290475"/>
            <a:ext cx="616283" cy="657315"/>
            <a:chOff x="4872038" y="2895601"/>
            <a:chExt cx="285750" cy="346075"/>
          </a:xfrm>
        </p:grpSpPr>
        <p:sp>
          <p:nvSpPr>
            <p:cNvPr id="1115" name="Freeform 295">
              <a:extLst>
                <a:ext uri="{FF2B5EF4-FFF2-40B4-BE49-F238E27FC236}">
                  <a16:creationId xmlns:a16="http://schemas.microsoft.com/office/drawing/2014/main" id="{1E921186-53B4-2D09-43F0-D771C761F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2363" y="3135313"/>
              <a:ext cx="44450" cy="46038"/>
            </a:xfrm>
            <a:custGeom>
              <a:avLst/>
              <a:gdLst>
                <a:gd name="T0" fmla="*/ 12 w 12"/>
                <a:gd name="T1" fmla="*/ 6 h 12"/>
                <a:gd name="T2" fmla="*/ 6 w 12"/>
                <a:gd name="T3" fmla="*/ 12 h 12"/>
                <a:gd name="T4" fmla="*/ 0 w 12"/>
                <a:gd name="T5" fmla="*/ 6 h 12"/>
                <a:gd name="T6" fmla="*/ 6 w 12"/>
                <a:gd name="T7" fmla="*/ 0 h 12"/>
                <a:gd name="T8" fmla="*/ 12 w 12"/>
                <a:gd name="T9" fmla="*/ 0 h 12"/>
                <a:gd name="T10" fmla="*/ 12 w 12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7" y="0"/>
                    <a:pt x="11" y="0"/>
                    <a:pt x="12" y="0"/>
                  </a:cubicBezTo>
                  <a:cubicBezTo>
                    <a:pt x="12" y="2"/>
                    <a:pt x="12" y="4"/>
                    <a:pt x="12" y="6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1116" name="Freeform 296">
              <a:extLst>
                <a:ext uri="{FF2B5EF4-FFF2-40B4-BE49-F238E27FC236}">
                  <a16:creationId xmlns:a16="http://schemas.microsoft.com/office/drawing/2014/main" id="{4433D92C-2CFB-5C5D-463D-7D4AAF373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263" y="3090863"/>
              <a:ext cx="46038" cy="44450"/>
            </a:xfrm>
            <a:custGeom>
              <a:avLst/>
              <a:gdLst>
                <a:gd name="T0" fmla="*/ 12 w 12"/>
                <a:gd name="T1" fmla="*/ 6 h 12"/>
                <a:gd name="T2" fmla="*/ 6 w 12"/>
                <a:gd name="T3" fmla="*/ 12 h 12"/>
                <a:gd name="T4" fmla="*/ 0 w 12"/>
                <a:gd name="T5" fmla="*/ 6 h 12"/>
                <a:gd name="T6" fmla="*/ 6 w 12"/>
                <a:gd name="T7" fmla="*/ 0 h 12"/>
                <a:gd name="T8" fmla="*/ 12 w 12"/>
                <a:gd name="T9" fmla="*/ 0 h 12"/>
                <a:gd name="T10" fmla="*/ 12 w 12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7" y="0"/>
                    <a:pt x="11" y="0"/>
                    <a:pt x="12" y="0"/>
                  </a:cubicBezTo>
                  <a:cubicBezTo>
                    <a:pt x="12" y="2"/>
                    <a:pt x="12" y="4"/>
                    <a:pt x="12" y="6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7" name="Freeform 297">
              <a:extLst>
                <a:ext uri="{FF2B5EF4-FFF2-40B4-BE49-F238E27FC236}">
                  <a16:creationId xmlns:a16="http://schemas.microsoft.com/office/drawing/2014/main" id="{50EB5C72-C69D-703F-F26F-67A1B8DC1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6813" y="3000376"/>
              <a:ext cx="90488" cy="142875"/>
            </a:xfrm>
            <a:custGeom>
              <a:avLst/>
              <a:gdLst>
                <a:gd name="T0" fmla="*/ 0 w 57"/>
                <a:gd name="T1" fmla="*/ 90 h 90"/>
                <a:gd name="T2" fmla="*/ 0 w 57"/>
                <a:gd name="T3" fmla="*/ 26 h 90"/>
                <a:gd name="T4" fmla="*/ 57 w 57"/>
                <a:gd name="T5" fmla="*/ 0 h 90"/>
                <a:gd name="T6" fmla="*/ 57 w 57"/>
                <a:gd name="T7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0">
                  <a:moveTo>
                    <a:pt x="0" y="90"/>
                  </a:moveTo>
                  <a:lnTo>
                    <a:pt x="0" y="26"/>
                  </a:lnTo>
                  <a:lnTo>
                    <a:pt x="57" y="0"/>
                  </a:lnTo>
                  <a:lnTo>
                    <a:pt x="57" y="62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8" name="Freeform 298">
              <a:extLst>
                <a:ext uri="{FF2B5EF4-FFF2-40B4-BE49-F238E27FC236}">
                  <a16:creationId xmlns:a16="http://schemas.microsoft.com/office/drawing/2014/main" id="{9EDB47FE-7AA4-B7D9-FECC-1FCB0B567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038" y="2895601"/>
              <a:ext cx="285750" cy="346075"/>
            </a:xfrm>
            <a:custGeom>
              <a:avLst/>
              <a:gdLst>
                <a:gd name="T0" fmla="*/ 76 w 76"/>
                <a:gd name="T1" fmla="*/ 0 h 92"/>
                <a:gd name="T2" fmla="*/ 8 w 76"/>
                <a:gd name="T3" fmla="*/ 0 h 92"/>
                <a:gd name="T4" fmla="*/ 0 w 76"/>
                <a:gd name="T5" fmla="*/ 8 h 92"/>
                <a:gd name="T6" fmla="*/ 8 w 76"/>
                <a:gd name="T7" fmla="*/ 16 h 92"/>
                <a:gd name="T8" fmla="*/ 76 w 76"/>
                <a:gd name="T9" fmla="*/ 16 h 92"/>
                <a:gd name="T10" fmla="*/ 76 w 76"/>
                <a:gd name="T11" fmla="*/ 92 h 92"/>
                <a:gd name="T12" fmla="*/ 8 w 76"/>
                <a:gd name="T13" fmla="*/ 92 h 92"/>
                <a:gd name="T14" fmla="*/ 0 w 76"/>
                <a:gd name="T15" fmla="*/ 84 h 92"/>
                <a:gd name="T16" fmla="*/ 0 w 76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92">
                  <a:moveTo>
                    <a:pt x="7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92"/>
                    <a:pt x="76" y="92"/>
                    <a:pt x="7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9" name="Line 299">
              <a:extLst>
                <a:ext uri="{FF2B5EF4-FFF2-40B4-BE49-F238E27FC236}">
                  <a16:creationId xmlns:a16="http://schemas.microsoft.com/office/drawing/2014/main" id="{81843B42-18DF-4462-9345-7A6D2D39DA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02200" y="2925763"/>
              <a:ext cx="23971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4CE29A-3CDB-8D25-6464-410C107AAC37}"/>
              </a:ext>
            </a:extLst>
          </p:cNvPr>
          <p:cNvGrpSpPr/>
          <p:nvPr/>
        </p:nvGrpSpPr>
        <p:grpSpPr>
          <a:xfrm>
            <a:off x="10119762" y="225320"/>
            <a:ext cx="1054791" cy="1095360"/>
            <a:chOff x="14634168" y="97431"/>
            <a:chExt cx="1054791" cy="109536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541E9A1-4A19-7B26-4052-CADAF213CA97}"/>
                </a:ext>
              </a:extLst>
            </p:cNvPr>
            <p:cNvSpPr/>
            <p:nvPr/>
          </p:nvSpPr>
          <p:spPr>
            <a:xfrm rot="1725106">
              <a:off x="14634168" y="97431"/>
              <a:ext cx="1054791" cy="1095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Graphic 28" descr="Record outline">
              <a:extLst>
                <a:ext uri="{FF2B5EF4-FFF2-40B4-BE49-F238E27FC236}">
                  <a16:creationId xmlns:a16="http://schemas.microsoft.com/office/drawing/2014/main" id="{AD9F31BC-A4C6-4427-4B49-3DB14425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743263" y="226811"/>
              <a:ext cx="836601" cy="836601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762884F-6CC7-4FC7-4928-7F6EA91268A2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09DD19-51AA-ED28-B393-4FC35C1F2CDD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solidFill>
            <a:srgbClr val="191414"/>
          </a:solidFill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D4C4A15-2F7C-786D-2F45-111358C09CAF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54989A8-BD95-FAB3-84FE-6DC37BC7DC90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TextBox 1029">
            <a:extLst>
              <a:ext uri="{FF2B5EF4-FFF2-40B4-BE49-F238E27FC236}">
                <a16:creationId xmlns:a16="http://schemas.microsoft.com/office/drawing/2014/main" id="{5E873FB1-5478-2FBF-FD7B-00D15554E25B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2B74D3D-BDD4-6F71-4017-092976A46D0B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7" name="Rectangle 80">
              <a:extLst>
                <a:ext uri="{FF2B5EF4-FFF2-40B4-BE49-F238E27FC236}">
                  <a16:creationId xmlns:a16="http://schemas.microsoft.com/office/drawing/2014/main" id="{5EE6FC19-77ED-7774-8B02-23CC736789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Rectangle 81">
              <a:extLst>
                <a:ext uri="{FF2B5EF4-FFF2-40B4-BE49-F238E27FC236}">
                  <a16:creationId xmlns:a16="http://schemas.microsoft.com/office/drawing/2014/main" id="{2F10215E-F981-0D04-F822-9899E74D1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Rectangle 82">
              <a:extLst>
                <a:ext uri="{FF2B5EF4-FFF2-40B4-BE49-F238E27FC236}">
                  <a16:creationId xmlns:a16="http://schemas.microsoft.com/office/drawing/2014/main" id="{C813A57F-1AB3-5DD6-19A3-C6273973B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Rectangle 83">
              <a:extLst>
                <a:ext uri="{FF2B5EF4-FFF2-40B4-BE49-F238E27FC236}">
                  <a16:creationId xmlns:a16="http://schemas.microsoft.com/office/drawing/2014/main" id="{59CF84EF-DD84-51E9-9B7D-1410DED0D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Rectangle 84">
              <a:extLst>
                <a:ext uri="{FF2B5EF4-FFF2-40B4-BE49-F238E27FC236}">
                  <a16:creationId xmlns:a16="http://schemas.microsoft.com/office/drawing/2014/main" id="{5BF3DC6A-5D30-A870-C566-BE7F0F6C1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Rectangle 85">
              <a:extLst>
                <a:ext uri="{FF2B5EF4-FFF2-40B4-BE49-F238E27FC236}">
                  <a16:creationId xmlns:a16="http://schemas.microsoft.com/office/drawing/2014/main" id="{A694B5DC-BA15-4D94-8E4A-7BEA0049B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60" name="Group 1059">
            <a:extLst>
              <a:ext uri="{FF2B5EF4-FFF2-40B4-BE49-F238E27FC236}">
                <a16:creationId xmlns:a16="http://schemas.microsoft.com/office/drawing/2014/main" id="{3A48B5A7-C576-61D2-7FB1-49FBC3FC5395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61" name="Freeform 90">
              <a:extLst>
                <a:ext uri="{FF2B5EF4-FFF2-40B4-BE49-F238E27FC236}">
                  <a16:creationId xmlns:a16="http://schemas.microsoft.com/office/drawing/2014/main" id="{753A07CE-01F4-B42A-D2DF-3AAB73FDA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2" name="Line 91">
              <a:extLst>
                <a:ext uri="{FF2B5EF4-FFF2-40B4-BE49-F238E27FC236}">
                  <a16:creationId xmlns:a16="http://schemas.microsoft.com/office/drawing/2014/main" id="{4892046A-7005-4402-46F3-0582B7A0EE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3" name="Line 92">
              <a:extLst>
                <a:ext uri="{FF2B5EF4-FFF2-40B4-BE49-F238E27FC236}">
                  <a16:creationId xmlns:a16="http://schemas.microsoft.com/office/drawing/2014/main" id="{F7C00469-FB4B-CE74-6CA5-61932EC96A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4" name="Oval 93">
              <a:extLst>
                <a:ext uri="{FF2B5EF4-FFF2-40B4-BE49-F238E27FC236}">
                  <a16:creationId xmlns:a16="http://schemas.microsoft.com/office/drawing/2014/main" id="{775DA176-D810-327C-B224-2EFB3A355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5" name="Line 94">
              <a:extLst>
                <a:ext uri="{FF2B5EF4-FFF2-40B4-BE49-F238E27FC236}">
                  <a16:creationId xmlns:a16="http://schemas.microsoft.com/office/drawing/2014/main" id="{9E8A2B30-DA0F-9083-EE3E-E1E93A4C66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7" name="Freeform 95">
              <a:extLst>
                <a:ext uri="{FF2B5EF4-FFF2-40B4-BE49-F238E27FC236}">
                  <a16:creationId xmlns:a16="http://schemas.microsoft.com/office/drawing/2014/main" id="{EC0E69F6-14B8-6921-4EE6-45496EDA51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68" name="TextBox 1067">
            <a:extLst>
              <a:ext uri="{FF2B5EF4-FFF2-40B4-BE49-F238E27FC236}">
                <a16:creationId xmlns:a16="http://schemas.microsoft.com/office/drawing/2014/main" id="{F22B6A9E-0E2E-A515-3FC2-EA6DCB9A3335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070" name="Group 1069">
            <a:extLst>
              <a:ext uri="{FF2B5EF4-FFF2-40B4-BE49-F238E27FC236}">
                <a16:creationId xmlns:a16="http://schemas.microsoft.com/office/drawing/2014/main" id="{59DB8190-D67B-C897-131B-19362670444A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071" name="Freeform 244">
              <a:extLst>
                <a:ext uri="{FF2B5EF4-FFF2-40B4-BE49-F238E27FC236}">
                  <a16:creationId xmlns:a16="http://schemas.microsoft.com/office/drawing/2014/main" id="{55661759-22D1-4FBD-0850-C9E7739D3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2" name="Freeform 245">
              <a:extLst>
                <a:ext uri="{FF2B5EF4-FFF2-40B4-BE49-F238E27FC236}">
                  <a16:creationId xmlns:a16="http://schemas.microsoft.com/office/drawing/2014/main" id="{25A80C33-9D2F-B998-CD0B-3E8CC78FD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4" name="Line 246">
              <a:extLst>
                <a:ext uri="{FF2B5EF4-FFF2-40B4-BE49-F238E27FC236}">
                  <a16:creationId xmlns:a16="http://schemas.microsoft.com/office/drawing/2014/main" id="{213CB8FB-8AF4-CAA0-4DD9-6D648906D2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5" name="Line 247">
              <a:extLst>
                <a:ext uri="{FF2B5EF4-FFF2-40B4-BE49-F238E27FC236}">
                  <a16:creationId xmlns:a16="http://schemas.microsoft.com/office/drawing/2014/main" id="{7F6DFE8C-B926-21E4-FC50-AF60484DFB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3" name="Line 248">
              <a:extLst>
                <a:ext uri="{FF2B5EF4-FFF2-40B4-BE49-F238E27FC236}">
                  <a16:creationId xmlns:a16="http://schemas.microsoft.com/office/drawing/2014/main" id="{D75657A2-0F2A-73A6-989C-D76CC99E38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4" name="Line 249">
              <a:extLst>
                <a:ext uri="{FF2B5EF4-FFF2-40B4-BE49-F238E27FC236}">
                  <a16:creationId xmlns:a16="http://schemas.microsoft.com/office/drawing/2014/main" id="{A3BF5EC5-391B-124D-7D8C-DF721986AF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5" name="Line 250">
              <a:extLst>
                <a:ext uri="{FF2B5EF4-FFF2-40B4-BE49-F238E27FC236}">
                  <a16:creationId xmlns:a16="http://schemas.microsoft.com/office/drawing/2014/main" id="{76C8270F-9F9B-8935-FB07-10D951E732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6" name="Line 251">
              <a:extLst>
                <a:ext uri="{FF2B5EF4-FFF2-40B4-BE49-F238E27FC236}">
                  <a16:creationId xmlns:a16="http://schemas.microsoft.com/office/drawing/2014/main" id="{3C818AEE-3D97-CB6A-A9F8-2750853657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7" name="Line 252">
              <a:extLst>
                <a:ext uri="{FF2B5EF4-FFF2-40B4-BE49-F238E27FC236}">
                  <a16:creationId xmlns:a16="http://schemas.microsoft.com/office/drawing/2014/main" id="{78F77A92-300D-7736-6039-25F2B3B513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88" name="TextBox 1087">
            <a:extLst>
              <a:ext uri="{FF2B5EF4-FFF2-40B4-BE49-F238E27FC236}">
                <a16:creationId xmlns:a16="http://schemas.microsoft.com/office/drawing/2014/main" id="{D0C2210A-C183-1285-9B7F-9AB76F1CE7F1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089" name="Picture 1088" descr="Shape&#10;&#10;Description automatically generated with low confidence">
            <a:extLst>
              <a:ext uri="{FF2B5EF4-FFF2-40B4-BE49-F238E27FC236}">
                <a16:creationId xmlns:a16="http://schemas.microsoft.com/office/drawing/2014/main" id="{96EE4922-10AB-2531-0976-C85035A40F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1126" name="Group 1125">
            <a:extLst>
              <a:ext uri="{FF2B5EF4-FFF2-40B4-BE49-F238E27FC236}">
                <a16:creationId xmlns:a16="http://schemas.microsoft.com/office/drawing/2014/main" id="{F8233456-0A09-84F4-1328-3698A1FFA7D6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127" name="Oval 187">
              <a:extLst>
                <a:ext uri="{FF2B5EF4-FFF2-40B4-BE49-F238E27FC236}">
                  <a16:creationId xmlns:a16="http://schemas.microsoft.com/office/drawing/2014/main" id="{227AC325-9BAB-82EF-60FA-9B6D471F8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8" name="Oval 188">
              <a:extLst>
                <a:ext uri="{FF2B5EF4-FFF2-40B4-BE49-F238E27FC236}">
                  <a16:creationId xmlns:a16="http://schemas.microsoft.com/office/drawing/2014/main" id="{39DE2F88-47F4-43E2-61FA-9B3A001DC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9" name="Oval 189">
              <a:extLst>
                <a:ext uri="{FF2B5EF4-FFF2-40B4-BE49-F238E27FC236}">
                  <a16:creationId xmlns:a16="http://schemas.microsoft.com/office/drawing/2014/main" id="{28D78CB6-3045-22FD-DE28-791BE2DAAF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0" name="Freeform 190">
              <a:extLst>
                <a:ext uri="{FF2B5EF4-FFF2-40B4-BE49-F238E27FC236}">
                  <a16:creationId xmlns:a16="http://schemas.microsoft.com/office/drawing/2014/main" id="{380AFCAA-DBBD-CEF6-9A0C-C1A79ADB7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1" name="Freeform 191">
              <a:extLst>
                <a:ext uri="{FF2B5EF4-FFF2-40B4-BE49-F238E27FC236}">
                  <a16:creationId xmlns:a16="http://schemas.microsoft.com/office/drawing/2014/main" id="{CBA0C8A2-490C-1423-996D-311EEF07A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2" name="Freeform 192">
              <a:extLst>
                <a:ext uri="{FF2B5EF4-FFF2-40B4-BE49-F238E27FC236}">
                  <a16:creationId xmlns:a16="http://schemas.microsoft.com/office/drawing/2014/main" id="{02C962CD-C6F7-3656-8553-267CD8A2C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33" name="Group 1132">
            <a:extLst>
              <a:ext uri="{FF2B5EF4-FFF2-40B4-BE49-F238E27FC236}">
                <a16:creationId xmlns:a16="http://schemas.microsoft.com/office/drawing/2014/main" id="{896983BC-BC59-7F40-1F27-073053549C4F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134" name="Freeform 197">
              <a:extLst>
                <a:ext uri="{FF2B5EF4-FFF2-40B4-BE49-F238E27FC236}">
                  <a16:creationId xmlns:a16="http://schemas.microsoft.com/office/drawing/2014/main" id="{8812D94C-4341-EF67-FEB2-29505979CB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5" name="Freeform 198">
              <a:extLst>
                <a:ext uri="{FF2B5EF4-FFF2-40B4-BE49-F238E27FC236}">
                  <a16:creationId xmlns:a16="http://schemas.microsoft.com/office/drawing/2014/main" id="{A64EFBA5-C274-29FA-8ADE-1F958E289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6" name="Rectangle 199">
              <a:extLst>
                <a:ext uri="{FF2B5EF4-FFF2-40B4-BE49-F238E27FC236}">
                  <a16:creationId xmlns:a16="http://schemas.microsoft.com/office/drawing/2014/main" id="{3521CF89-2C2F-DED7-D861-F28744A9D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7" name="Freeform 200">
              <a:extLst>
                <a:ext uri="{FF2B5EF4-FFF2-40B4-BE49-F238E27FC236}">
                  <a16:creationId xmlns:a16="http://schemas.microsoft.com/office/drawing/2014/main" id="{1D9FE479-4B21-FA66-1661-556CE0708F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8" name="Freeform 201">
              <a:extLst>
                <a:ext uri="{FF2B5EF4-FFF2-40B4-BE49-F238E27FC236}">
                  <a16:creationId xmlns:a16="http://schemas.microsoft.com/office/drawing/2014/main" id="{DD169EC2-6638-413F-B28C-7E3FF578C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39" name="TextBox 1138">
            <a:extLst>
              <a:ext uri="{FF2B5EF4-FFF2-40B4-BE49-F238E27FC236}">
                <a16:creationId xmlns:a16="http://schemas.microsoft.com/office/drawing/2014/main" id="{7C1740DF-6DD6-7CEB-BBC1-84F806A0F65D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1140" name="Graphic 1139" descr="Customer review outline">
            <a:extLst>
              <a:ext uri="{FF2B5EF4-FFF2-40B4-BE49-F238E27FC236}">
                <a16:creationId xmlns:a16="http://schemas.microsoft.com/office/drawing/2014/main" id="{5CF284CA-B94A-2D05-7BCE-A6CA52311A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sp>
        <p:nvSpPr>
          <p:cNvPr id="1148" name="TextBox 1147">
            <a:extLst>
              <a:ext uri="{FF2B5EF4-FFF2-40B4-BE49-F238E27FC236}">
                <a16:creationId xmlns:a16="http://schemas.microsoft.com/office/drawing/2014/main" id="{FF313334-68F1-AEE4-45F3-794368E5EFFC}"/>
              </a:ext>
            </a:extLst>
          </p:cNvPr>
          <p:cNvSpPr txBox="1"/>
          <p:nvPr/>
        </p:nvSpPr>
        <p:spPr>
          <a:xfrm>
            <a:off x="318866" y="528192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pic>
        <p:nvPicPr>
          <p:cNvPr id="1149" name="Graphic 1148" descr="Badge Question Mark outline">
            <a:extLst>
              <a:ext uri="{FF2B5EF4-FFF2-40B4-BE49-F238E27FC236}">
                <a16:creationId xmlns:a16="http://schemas.microsoft.com/office/drawing/2014/main" id="{7E6DEDE0-2C90-6B8D-3978-82F88C1D253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sp>
        <p:nvSpPr>
          <p:cNvPr id="1150" name="TextBox 1149">
            <a:extLst>
              <a:ext uri="{FF2B5EF4-FFF2-40B4-BE49-F238E27FC236}">
                <a16:creationId xmlns:a16="http://schemas.microsoft.com/office/drawing/2014/main" id="{DC8EEB7D-0ECD-F445-D40B-56896E74F11B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151" name="Group 1150">
            <a:extLst>
              <a:ext uri="{FF2B5EF4-FFF2-40B4-BE49-F238E27FC236}">
                <a16:creationId xmlns:a16="http://schemas.microsoft.com/office/drawing/2014/main" id="{771DE7D0-1957-2A14-1FA8-71A5AC826ACB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152" name="Freeform 5">
              <a:extLst>
                <a:ext uri="{FF2B5EF4-FFF2-40B4-BE49-F238E27FC236}">
                  <a16:creationId xmlns:a16="http://schemas.microsoft.com/office/drawing/2014/main" id="{49CFECCD-5C40-FF7A-62E1-0AB9E8661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3" name="Freeform 6">
              <a:extLst>
                <a:ext uri="{FF2B5EF4-FFF2-40B4-BE49-F238E27FC236}">
                  <a16:creationId xmlns:a16="http://schemas.microsoft.com/office/drawing/2014/main" id="{6B23618F-871C-4C00-DC7A-6333AADC7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4" name="Line 7">
              <a:extLst>
                <a:ext uri="{FF2B5EF4-FFF2-40B4-BE49-F238E27FC236}">
                  <a16:creationId xmlns:a16="http://schemas.microsoft.com/office/drawing/2014/main" id="{5AAF9D67-BB69-8396-DB5B-7183008142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5" name="Line 8">
              <a:extLst>
                <a:ext uri="{FF2B5EF4-FFF2-40B4-BE49-F238E27FC236}">
                  <a16:creationId xmlns:a16="http://schemas.microsoft.com/office/drawing/2014/main" id="{A5947DFB-DA6F-A0D7-0050-11CD5D0B18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6" name="Line 9">
              <a:extLst>
                <a:ext uri="{FF2B5EF4-FFF2-40B4-BE49-F238E27FC236}">
                  <a16:creationId xmlns:a16="http://schemas.microsoft.com/office/drawing/2014/main" id="{2B507C12-ABE6-93C9-83C7-9DC4B03715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7" name="Line 10">
              <a:extLst>
                <a:ext uri="{FF2B5EF4-FFF2-40B4-BE49-F238E27FC236}">
                  <a16:creationId xmlns:a16="http://schemas.microsoft.com/office/drawing/2014/main" id="{97647B3B-8DC6-BAC4-E8AE-303FC98EE6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8" name="Line 11">
              <a:extLst>
                <a:ext uri="{FF2B5EF4-FFF2-40B4-BE49-F238E27FC236}">
                  <a16:creationId xmlns:a16="http://schemas.microsoft.com/office/drawing/2014/main" id="{05BF0480-056F-DBEB-B5E6-DA9DB8AFAD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9" name="Line 12">
              <a:extLst>
                <a:ext uri="{FF2B5EF4-FFF2-40B4-BE49-F238E27FC236}">
                  <a16:creationId xmlns:a16="http://schemas.microsoft.com/office/drawing/2014/main" id="{922A5D57-C801-ED8F-EDA8-B455D615C3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0" name="Line 13">
              <a:extLst>
                <a:ext uri="{FF2B5EF4-FFF2-40B4-BE49-F238E27FC236}">
                  <a16:creationId xmlns:a16="http://schemas.microsoft.com/office/drawing/2014/main" id="{3E9660C6-5B7A-20A3-A7C4-4B4FCC3518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1" name="Line 14">
              <a:extLst>
                <a:ext uri="{FF2B5EF4-FFF2-40B4-BE49-F238E27FC236}">
                  <a16:creationId xmlns:a16="http://schemas.microsoft.com/office/drawing/2014/main" id="{35D4D089-EF34-63FF-C0FA-1F25371CE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2" name="Line 15">
              <a:extLst>
                <a:ext uri="{FF2B5EF4-FFF2-40B4-BE49-F238E27FC236}">
                  <a16:creationId xmlns:a16="http://schemas.microsoft.com/office/drawing/2014/main" id="{5525EC4A-3F6C-1C99-7520-1C10B07893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3" name="Line 16">
              <a:extLst>
                <a:ext uri="{FF2B5EF4-FFF2-40B4-BE49-F238E27FC236}">
                  <a16:creationId xmlns:a16="http://schemas.microsoft.com/office/drawing/2014/main" id="{A53857AC-2143-02B0-2A17-A44CCC37CE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4" name="Line 17">
              <a:extLst>
                <a:ext uri="{FF2B5EF4-FFF2-40B4-BE49-F238E27FC236}">
                  <a16:creationId xmlns:a16="http://schemas.microsoft.com/office/drawing/2014/main" id="{D4E9457D-73BB-F10E-34BC-5EE7DB9408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964310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roup 1156">
            <a:extLst>
              <a:ext uri="{FF2B5EF4-FFF2-40B4-BE49-F238E27FC236}">
                <a16:creationId xmlns:a16="http://schemas.microsoft.com/office/drawing/2014/main" id="{CDA2C7E5-36EC-1F09-AFDC-25DB7FD2971D}"/>
              </a:ext>
            </a:extLst>
          </p:cNvPr>
          <p:cNvGrpSpPr/>
          <p:nvPr/>
        </p:nvGrpSpPr>
        <p:grpSpPr>
          <a:xfrm>
            <a:off x="3413759" y="1415674"/>
            <a:ext cx="8443279" cy="1108946"/>
            <a:chOff x="3413759" y="1415674"/>
            <a:chExt cx="8443279" cy="1108946"/>
          </a:xfrm>
        </p:grpSpPr>
        <p:sp>
          <p:nvSpPr>
            <p:cNvPr id="1149" name="Rectangle: Rounded Corners 1148">
              <a:extLst>
                <a:ext uri="{FF2B5EF4-FFF2-40B4-BE49-F238E27FC236}">
                  <a16:creationId xmlns:a16="http://schemas.microsoft.com/office/drawing/2014/main" id="{10110107-AB09-0090-C407-DA3A258E62F3}"/>
                </a:ext>
              </a:extLst>
            </p:cNvPr>
            <p:cNvSpPr/>
            <p:nvPr/>
          </p:nvSpPr>
          <p:spPr>
            <a:xfrm>
              <a:off x="3413759" y="1415674"/>
              <a:ext cx="8443279" cy="1108946"/>
            </a:xfrm>
            <a:prstGeom prst="roundRect">
              <a:avLst>
                <a:gd name="adj" fmla="val 10874"/>
              </a:avLst>
            </a:prstGeom>
            <a:solidFill>
              <a:srgbClr val="0A0A0B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50" name="TextBox 1149">
              <a:extLst>
                <a:ext uri="{FF2B5EF4-FFF2-40B4-BE49-F238E27FC236}">
                  <a16:creationId xmlns:a16="http://schemas.microsoft.com/office/drawing/2014/main" id="{C9212440-8C80-326D-C7F7-F608C5EBF568}"/>
                </a:ext>
              </a:extLst>
            </p:cNvPr>
            <p:cNvSpPr txBox="1"/>
            <p:nvPr/>
          </p:nvSpPr>
          <p:spPr>
            <a:xfrm>
              <a:off x="4487278" y="1711684"/>
              <a:ext cx="6587811" cy="525669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Data sampling </a:t>
              </a:r>
              <a:r>
                <a:rPr lang="en-US" sz="1400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- Choosing an appropriate sample of the data to </a:t>
              </a:r>
              <a:r>
                <a:rPr lang="en-US" sz="1400" dirty="0" err="1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analyse</a:t>
              </a:r>
              <a:r>
                <a:rPr lang="en-US" sz="1400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 can be challenging, as different samples may yield different results</a:t>
              </a:r>
              <a:endPara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9923D-7CD8-C208-4B02-AF373B7CF240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solidFill>
            <a:srgbClr val="191414"/>
          </a:solidFill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529057-8E8F-C756-316D-3D36CCE9A37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7212D6-0B40-9DE6-5EAE-AB1F22D6F44B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5" name="Freeform 244">
              <a:extLst>
                <a:ext uri="{FF2B5EF4-FFF2-40B4-BE49-F238E27FC236}">
                  <a16:creationId xmlns:a16="http://schemas.microsoft.com/office/drawing/2014/main" id="{BD5D1E91-DF1E-3A83-D016-43C9CC97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245">
              <a:extLst>
                <a:ext uri="{FF2B5EF4-FFF2-40B4-BE49-F238E27FC236}">
                  <a16:creationId xmlns:a16="http://schemas.microsoft.com/office/drawing/2014/main" id="{26762164-400E-E6AF-C554-F89B22CC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246">
              <a:extLst>
                <a:ext uri="{FF2B5EF4-FFF2-40B4-BE49-F238E27FC236}">
                  <a16:creationId xmlns:a16="http://schemas.microsoft.com/office/drawing/2014/main" id="{70A91313-16DC-0CBF-8557-5C3B6B6EE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247">
              <a:extLst>
                <a:ext uri="{FF2B5EF4-FFF2-40B4-BE49-F238E27FC236}">
                  <a16:creationId xmlns:a16="http://schemas.microsoft.com/office/drawing/2014/main" id="{9D115F21-E694-E7DA-E14C-5A78349903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248">
              <a:extLst>
                <a:ext uri="{FF2B5EF4-FFF2-40B4-BE49-F238E27FC236}">
                  <a16:creationId xmlns:a16="http://schemas.microsoft.com/office/drawing/2014/main" id="{D54B7384-AB70-82C5-E34A-AF92FEA96A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9">
              <a:extLst>
                <a:ext uri="{FF2B5EF4-FFF2-40B4-BE49-F238E27FC236}">
                  <a16:creationId xmlns:a16="http://schemas.microsoft.com/office/drawing/2014/main" id="{AB1ECDFF-E962-5F9C-2B64-7A50FF41C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50">
              <a:extLst>
                <a:ext uri="{FF2B5EF4-FFF2-40B4-BE49-F238E27FC236}">
                  <a16:creationId xmlns:a16="http://schemas.microsoft.com/office/drawing/2014/main" id="{539C8972-29D3-D925-ED9B-54130F2FCE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51">
              <a:extLst>
                <a:ext uri="{FF2B5EF4-FFF2-40B4-BE49-F238E27FC236}">
                  <a16:creationId xmlns:a16="http://schemas.microsoft.com/office/drawing/2014/main" id="{E7701B33-F717-C098-51EF-20095EECE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52">
              <a:extLst>
                <a:ext uri="{FF2B5EF4-FFF2-40B4-BE49-F238E27FC236}">
                  <a16:creationId xmlns:a16="http://schemas.microsoft.com/office/drawing/2014/main" id="{534D679F-BFDE-B875-C9D8-CCEB3156F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30492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BF978A-9132-DD70-EECE-614EB7A93DF3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025" name="Picture 1024" descr="Shape&#10;&#10;Description automatically generated with low confidence">
            <a:extLst>
              <a:ext uri="{FF2B5EF4-FFF2-40B4-BE49-F238E27FC236}">
                <a16:creationId xmlns:a16="http://schemas.microsoft.com/office/drawing/2014/main" id="{6543E4F6-DC4E-CC73-8C10-8245CD6F1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6037FB-ECC6-A931-2CFC-20FD25D6E695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D8AC82B-6FCD-87E2-ECB4-A2640896D6B6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864CA07E-E9F9-EE8C-4891-74A1B589E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FB5083AF-4F0F-7660-0A2F-9A64350D4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Line 7">
              <a:extLst>
                <a:ext uri="{FF2B5EF4-FFF2-40B4-BE49-F238E27FC236}">
                  <a16:creationId xmlns:a16="http://schemas.microsoft.com/office/drawing/2014/main" id="{02982F14-40C8-954C-4458-67B1606529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Line 8">
              <a:extLst>
                <a:ext uri="{FF2B5EF4-FFF2-40B4-BE49-F238E27FC236}">
                  <a16:creationId xmlns:a16="http://schemas.microsoft.com/office/drawing/2014/main" id="{BB6F365D-E5CB-D39A-07BB-B76337FF0A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Line 9">
              <a:extLst>
                <a:ext uri="{FF2B5EF4-FFF2-40B4-BE49-F238E27FC236}">
                  <a16:creationId xmlns:a16="http://schemas.microsoft.com/office/drawing/2014/main" id="{55C4E5FA-8D3C-6D1F-3004-40EED5E7CB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Line 10">
              <a:extLst>
                <a:ext uri="{FF2B5EF4-FFF2-40B4-BE49-F238E27FC236}">
                  <a16:creationId xmlns:a16="http://schemas.microsoft.com/office/drawing/2014/main" id="{0BA7CCD2-D538-2ED9-0F53-BF05F9E8D8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Line 11">
              <a:extLst>
                <a:ext uri="{FF2B5EF4-FFF2-40B4-BE49-F238E27FC236}">
                  <a16:creationId xmlns:a16="http://schemas.microsoft.com/office/drawing/2014/main" id="{DE5BC279-3B3A-63A1-D805-CEB6821BCA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Line 12">
              <a:extLst>
                <a:ext uri="{FF2B5EF4-FFF2-40B4-BE49-F238E27FC236}">
                  <a16:creationId xmlns:a16="http://schemas.microsoft.com/office/drawing/2014/main" id="{D424D6DF-3C9A-9464-5524-B2A111FA12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Line 13">
              <a:extLst>
                <a:ext uri="{FF2B5EF4-FFF2-40B4-BE49-F238E27FC236}">
                  <a16:creationId xmlns:a16="http://schemas.microsoft.com/office/drawing/2014/main" id="{03650281-56AD-7201-0D96-99C36EEEBB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4" name="Line 14">
              <a:extLst>
                <a:ext uri="{FF2B5EF4-FFF2-40B4-BE49-F238E27FC236}">
                  <a16:creationId xmlns:a16="http://schemas.microsoft.com/office/drawing/2014/main" id="{654E8180-FEA8-216C-549C-3DF84D3602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6" name="Line 15">
              <a:extLst>
                <a:ext uri="{FF2B5EF4-FFF2-40B4-BE49-F238E27FC236}">
                  <a16:creationId xmlns:a16="http://schemas.microsoft.com/office/drawing/2014/main" id="{B02867B4-BAB1-8A29-811C-C513EDAABD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7" name="Line 16">
              <a:extLst>
                <a:ext uri="{FF2B5EF4-FFF2-40B4-BE49-F238E27FC236}">
                  <a16:creationId xmlns:a16="http://schemas.microsoft.com/office/drawing/2014/main" id="{CF045351-5FF3-6A8B-1731-A71B0A8CE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8" name="Line 17">
              <a:extLst>
                <a:ext uri="{FF2B5EF4-FFF2-40B4-BE49-F238E27FC236}">
                  <a16:creationId xmlns:a16="http://schemas.microsoft.com/office/drawing/2014/main" id="{CC9201B5-08D0-A21B-F335-ADADC42A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CF5BC51-A517-3061-8411-CDA581724FF7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33" name="Oval 187">
              <a:extLst>
                <a:ext uri="{FF2B5EF4-FFF2-40B4-BE49-F238E27FC236}">
                  <a16:creationId xmlns:a16="http://schemas.microsoft.com/office/drawing/2014/main" id="{5F365BF3-018D-6209-C787-CB7CEAA813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Oval 188">
              <a:extLst>
                <a:ext uri="{FF2B5EF4-FFF2-40B4-BE49-F238E27FC236}">
                  <a16:creationId xmlns:a16="http://schemas.microsoft.com/office/drawing/2014/main" id="{E2FEA225-2B51-F903-8AE3-C0E6AAE066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Oval 189">
              <a:extLst>
                <a:ext uri="{FF2B5EF4-FFF2-40B4-BE49-F238E27FC236}">
                  <a16:creationId xmlns:a16="http://schemas.microsoft.com/office/drawing/2014/main" id="{EFEFC81A-71C0-5E38-0C9E-5FFEBA996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190">
              <a:extLst>
                <a:ext uri="{FF2B5EF4-FFF2-40B4-BE49-F238E27FC236}">
                  <a16:creationId xmlns:a16="http://schemas.microsoft.com/office/drawing/2014/main" id="{40A7CB84-F062-BD94-AE0B-51E365BDB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191">
              <a:extLst>
                <a:ext uri="{FF2B5EF4-FFF2-40B4-BE49-F238E27FC236}">
                  <a16:creationId xmlns:a16="http://schemas.microsoft.com/office/drawing/2014/main" id="{38086CBB-80C2-738A-B320-C10711EC0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192">
              <a:extLst>
                <a:ext uri="{FF2B5EF4-FFF2-40B4-BE49-F238E27FC236}">
                  <a16:creationId xmlns:a16="http://schemas.microsoft.com/office/drawing/2014/main" id="{D99DA1DA-F6F0-934A-9371-E05AD78AF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70BF0F2-463A-C134-3346-7B41EE6FAD0E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42" name="Freeform 197">
              <a:extLst>
                <a:ext uri="{FF2B5EF4-FFF2-40B4-BE49-F238E27FC236}">
                  <a16:creationId xmlns:a16="http://schemas.microsoft.com/office/drawing/2014/main" id="{9FF23133-0882-BC08-E098-E5B1F39A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198">
              <a:extLst>
                <a:ext uri="{FF2B5EF4-FFF2-40B4-BE49-F238E27FC236}">
                  <a16:creationId xmlns:a16="http://schemas.microsoft.com/office/drawing/2014/main" id="{D81D90AB-B17F-BD55-0336-ADB5D5C64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Rectangle 199">
              <a:extLst>
                <a:ext uri="{FF2B5EF4-FFF2-40B4-BE49-F238E27FC236}">
                  <a16:creationId xmlns:a16="http://schemas.microsoft.com/office/drawing/2014/main" id="{41ABC7B7-7379-C39C-8DDD-FC027129E1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200">
              <a:extLst>
                <a:ext uri="{FF2B5EF4-FFF2-40B4-BE49-F238E27FC236}">
                  <a16:creationId xmlns:a16="http://schemas.microsoft.com/office/drawing/2014/main" id="{AB1C8039-3123-03BA-A5DF-8549FACD8B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201">
              <a:extLst>
                <a:ext uri="{FF2B5EF4-FFF2-40B4-BE49-F238E27FC236}">
                  <a16:creationId xmlns:a16="http://schemas.microsoft.com/office/drawing/2014/main" id="{01E03CE2-89BD-E76C-C9C1-E24CF80B4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C36E8B-DB5D-9F9F-C7AF-BD645FF604B5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22" name="Graphic 21" descr="Customer review outline">
            <a:extLst>
              <a:ext uri="{FF2B5EF4-FFF2-40B4-BE49-F238E27FC236}">
                <a16:creationId xmlns:a16="http://schemas.microsoft.com/office/drawing/2014/main" id="{D69A6F82-6BC5-FD25-C27E-8CB901B056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77331DD-A35E-9DDD-D577-4B94E5BFA7D5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B8F26E-11FD-9E09-67F2-917CB59DFBE4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pic>
        <p:nvPicPr>
          <p:cNvPr id="17" name="Graphic 16" descr="Badge Question Mark outline">
            <a:extLst>
              <a:ext uri="{FF2B5EF4-FFF2-40B4-BE49-F238E27FC236}">
                <a16:creationId xmlns:a16="http://schemas.microsoft.com/office/drawing/2014/main" id="{352B5698-C7D7-2810-37D0-5086A27F97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grpSp>
        <p:nvGrpSpPr>
          <p:cNvPr id="1158" name="Group 1157">
            <a:extLst>
              <a:ext uri="{FF2B5EF4-FFF2-40B4-BE49-F238E27FC236}">
                <a16:creationId xmlns:a16="http://schemas.microsoft.com/office/drawing/2014/main" id="{B2B016CF-CE3F-76A4-CF71-A57976CAEB0F}"/>
              </a:ext>
            </a:extLst>
          </p:cNvPr>
          <p:cNvGrpSpPr/>
          <p:nvPr/>
        </p:nvGrpSpPr>
        <p:grpSpPr>
          <a:xfrm>
            <a:off x="3413759" y="2616677"/>
            <a:ext cx="8443279" cy="1108946"/>
            <a:chOff x="3413759" y="1415674"/>
            <a:chExt cx="8443279" cy="1108946"/>
          </a:xfrm>
        </p:grpSpPr>
        <p:sp>
          <p:nvSpPr>
            <p:cNvPr id="1159" name="Rectangle: Rounded Corners 1158">
              <a:extLst>
                <a:ext uri="{FF2B5EF4-FFF2-40B4-BE49-F238E27FC236}">
                  <a16:creationId xmlns:a16="http://schemas.microsoft.com/office/drawing/2014/main" id="{A73DE112-531C-71C6-60B9-A65BD2CDD101}"/>
                </a:ext>
              </a:extLst>
            </p:cNvPr>
            <p:cNvSpPr/>
            <p:nvPr/>
          </p:nvSpPr>
          <p:spPr>
            <a:xfrm>
              <a:off x="3413759" y="1415674"/>
              <a:ext cx="8443279" cy="1108946"/>
            </a:xfrm>
            <a:prstGeom prst="roundRect">
              <a:avLst>
                <a:gd name="adj" fmla="val 10874"/>
              </a:avLst>
            </a:prstGeom>
            <a:solidFill>
              <a:srgbClr val="0A0A0B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60" name="TextBox 1159">
              <a:extLst>
                <a:ext uri="{FF2B5EF4-FFF2-40B4-BE49-F238E27FC236}">
                  <a16:creationId xmlns:a16="http://schemas.microsoft.com/office/drawing/2014/main" id="{1F43CC79-2B67-1A2B-C681-64EF6685DD6B}"/>
                </a:ext>
              </a:extLst>
            </p:cNvPr>
            <p:cNvSpPr txBox="1"/>
            <p:nvPr/>
          </p:nvSpPr>
          <p:spPr>
            <a:xfrm>
              <a:off x="4505581" y="1707313"/>
              <a:ext cx="6587811" cy="525669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r>
                <a:rPr lang="en-US" sz="1400" b="1" i="0" dirty="0">
                  <a:solidFill>
                    <a:schemeClr val="bg1"/>
                  </a:solidFill>
                  <a:effectLst/>
                  <a:latin typeface="+mj-lt"/>
                </a:rPr>
                <a:t>Data volume and complexity </a:t>
              </a:r>
              <a:r>
                <a:rPr lang="en-US" sz="1400" i="0" dirty="0">
                  <a:solidFill>
                    <a:schemeClr val="bg1"/>
                  </a:solidFill>
                  <a:effectLst/>
                  <a:latin typeface="+mj-lt"/>
                </a:rPr>
                <a:t>– challenge in handling 2 or more APIs in drawing relevant conclusions like identifying trends, from such a vast amount of data</a:t>
              </a:r>
              <a:endPara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61" name="Group 1160">
            <a:extLst>
              <a:ext uri="{FF2B5EF4-FFF2-40B4-BE49-F238E27FC236}">
                <a16:creationId xmlns:a16="http://schemas.microsoft.com/office/drawing/2014/main" id="{7F13AA8B-4E37-C04D-4854-F3B8E07F042F}"/>
              </a:ext>
            </a:extLst>
          </p:cNvPr>
          <p:cNvGrpSpPr/>
          <p:nvPr/>
        </p:nvGrpSpPr>
        <p:grpSpPr>
          <a:xfrm>
            <a:off x="3413759" y="3817680"/>
            <a:ext cx="8443279" cy="1108946"/>
            <a:chOff x="3413759" y="1415674"/>
            <a:chExt cx="8443279" cy="1108946"/>
          </a:xfrm>
        </p:grpSpPr>
        <p:sp>
          <p:nvSpPr>
            <p:cNvPr id="1162" name="Rectangle: Rounded Corners 1161">
              <a:extLst>
                <a:ext uri="{FF2B5EF4-FFF2-40B4-BE49-F238E27FC236}">
                  <a16:creationId xmlns:a16="http://schemas.microsoft.com/office/drawing/2014/main" id="{EA8165C6-D8B1-954D-E965-2ED6C9E72B7E}"/>
                </a:ext>
              </a:extLst>
            </p:cNvPr>
            <p:cNvSpPr/>
            <p:nvPr/>
          </p:nvSpPr>
          <p:spPr>
            <a:xfrm>
              <a:off x="3413759" y="1415674"/>
              <a:ext cx="8443279" cy="1108946"/>
            </a:xfrm>
            <a:prstGeom prst="roundRect">
              <a:avLst>
                <a:gd name="adj" fmla="val 10874"/>
              </a:avLst>
            </a:prstGeom>
            <a:solidFill>
              <a:srgbClr val="0A0A0B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63" name="TextBox 1162">
              <a:extLst>
                <a:ext uri="{FF2B5EF4-FFF2-40B4-BE49-F238E27FC236}">
                  <a16:creationId xmlns:a16="http://schemas.microsoft.com/office/drawing/2014/main" id="{F958E8BB-B712-4302-760C-2790470436C0}"/>
                </a:ext>
              </a:extLst>
            </p:cNvPr>
            <p:cNvSpPr txBox="1"/>
            <p:nvPr/>
          </p:nvSpPr>
          <p:spPr>
            <a:xfrm>
              <a:off x="4505581" y="1707313"/>
              <a:ext cx="6587811" cy="525669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Innovation</a:t>
              </a:r>
              <a:r>
                <a:rPr lang="en-US" sz="1400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 – Spotify already offers a song recommendation function – we will try to come up with something new</a:t>
              </a:r>
              <a:endPara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64" name="Group 1163">
            <a:extLst>
              <a:ext uri="{FF2B5EF4-FFF2-40B4-BE49-F238E27FC236}">
                <a16:creationId xmlns:a16="http://schemas.microsoft.com/office/drawing/2014/main" id="{457040C0-CB06-A58C-0FC1-9D14CC183914}"/>
              </a:ext>
            </a:extLst>
          </p:cNvPr>
          <p:cNvGrpSpPr/>
          <p:nvPr/>
        </p:nvGrpSpPr>
        <p:grpSpPr>
          <a:xfrm>
            <a:off x="3413759" y="5018683"/>
            <a:ext cx="8443279" cy="1108946"/>
            <a:chOff x="3413759" y="1415674"/>
            <a:chExt cx="8443279" cy="1108946"/>
          </a:xfrm>
        </p:grpSpPr>
        <p:sp>
          <p:nvSpPr>
            <p:cNvPr id="1165" name="Rectangle: Rounded Corners 1164">
              <a:extLst>
                <a:ext uri="{FF2B5EF4-FFF2-40B4-BE49-F238E27FC236}">
                  <a16:creationId xmlns:a16="http://schemas.microsoft.com/office/drawing/2014/main" id="{A231772F-4429-9829-E442-6179EA8B5788}"/>
                </a:ext>
              </a:extLst>
            </p:cNvPr>
            <p:cNvSpPr/>
            <p:nvPr/>
          </p:nvSpPr>
          <p:spPr>
            <a:xfrm>
              <a:off x="3413759" y="1415674"/>
              <a:ext cx="8443279" cy="1108946"/>
            </a:xfrm>
            <a:prstGeom prst="roundRect">
              <a:avLst>
                <a:gd name="adj" fmla="val 10874"/>
              </a:avLst>
            </a:prstGeom>
            <a:solidFill>
              <a:srgbClr val="0A0A0B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66" name="TextBox 1165">
              <a:extLst>
                <a:ext uri="{FF2B5EF4-FFF2-40B4-BE49-F238E27FC236}">
                  <a16:creationId xmlns:a16="http://schemas.microsoft.com/office/drawing/2014/main" id="{21538397-E314-4413-32E5-F4DCF84C4579}"/>
                </a:ext>
              </a:extLst>
            </p:cNvPr>
            <p:cNvSpPr txBox="1"/>
            <p:nvPr/>
          </p:nvSpPr>
          <p:spPr>
            <a:xfrm>
              <a:off x="4505581" y="1707313"/>
              <a:ext cx="6587811" cy="525669"/>
            </a:xfrm>
            <a:prstGeom prst="rect">
              <a:avLst/>
            </a:prstGeom>
            <a:noFill/>
          </p:spPr>
          <p:txBody>
            <a:bodyPr wrap="square" lIns="0" rIns="0" rtlCol="0" anchor="ctr">
              <a:no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Research</a:t>
              </a:r>
              <a:r>
                <a:rPr lang="en-US" sz="1400" dirty="0">
                  <a:solidFill>
                    <a:schemeClr val="bg1"/>
                  </a:solidFill>
                  <a:latin typeface="+mj-lt"/>
                  <a:cs typeface="Segoe UI" panose="020B0502040204020203" pitchFamily="34" charset="0"/>
                </a:rPr>
                <a:t> – we need to learn machine learning for the additional predictive model  </a:t>
              </a:r>
              <a:endPara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CE4FBEBF-58E6-DDF2-F888-E1CC27AD8BDD}"/>
              </a:ext>
            </a:extLst>
          </p:cNvPr>
          <p:cNvGrpSpPr/>
          <p:nvPr/>
        </p:nvGrpSpPr>
        <p:grpSpPr>
          <a:xfrm>
            <a:off x="3770419" y="1702941"/>
            <a:ext cx="465304" cy="534412"/>
            <a:chOff x="4879140" y="2115101"/>
            <a:chExt cx="713170" cy="819092"/>
          </a:xfrm>
        </p:grpSpPr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5D467907-9F0E-82B0-3FDB-64D52912A5F1}"/>
                </a:ext>
              </a:extLst>
            </p:cNvPr>
            <p:cNvSpPr/>
            <p:nvPr/>
          </p:nvSpPr>
          <p:spPr>
            <a:xfrm>
              <a:off x="4879140" y="2286565"/>
              <a:ext cx="620091" cy="647628"/>
            </a:xfrm>
            <a:custGeom>
              <a:avLst/>
              <a:gdLst>
                <a:gd name="connsiteX0" fmla="*/ 396357 w 620091"/>
                <a:gd name="connsiteY0" fmla="*/ 422619 h 647628"/>
                <a:gd name="connsiteX1" fmla="*/ 381232 w 620091"/>
                <a:gd name="connsiteY1" fmla="*/ 237186 h 647628"/>
                <a:gd name="connsiteX2" fmla="*/ 374440 w 620091"/>
                <a:gd name="connsiteY2" fmla="*/ 111180 h 647628"/>
                <a:gd name="connsiteX3" fmla="*/ 374532 w 620091"/>
                <a:gd name="connsiteY3" fmla="*/ 111082 h 647628"/>
                <a:gd name="connsiteX4" fmla="*/ 374583 w 620091"/>
                <a:gd name="connsiteY4" fmla="*/ 111095 h 647628"/>
                <a:gd name="connsiteX5" fmla="*/ 451860 w 620091"/>
                <a:gd name="connsiteY5" fmla="*/ 153290 h 647628"/>
                <a:gd name="connsiteX6" fmla="*/ 499199 w 620091"/>
                <a:gd name="connsiteY6" fmla="*/ 151662 h 647628"/>
                <a:gd name="connsiteX7" fmla="*/ 598478 w 620091"/>
                <a:gd name="connsiteY7" fmla="*/ 88139 h 647628"/>
                <a:gd name="connsiteX8" fmla="*/ 612889 w 620091"/>
                <a:gd name="connsiteY8" fmla="*/ 23941 h 647628"/>
                <a:gd name="connsiteX9" fmla="*/ 612889 w 620091"/>
                <a:gd name="connsiteY9" fmla="*/ 23941 h 647628"/>
                <a:gd name="connsiteX10" fmla="*/ 548677 w 620091"/>
                <a:gd name="connsiteY10" fmla="*/ 9680 h 647628"/>
                <a:gd name="connsiteX11" fmla="*/ 548586 w 620091"/>
                <a:gd name="connsiteY11" fmla="*/ 9739 h 647628"/>
                <a:gd name="connsiteX12" fmla="*/ 472386 w 620091"/>
                <a:gd name="connsiteY12" fmla="*/ 58431 h 647628"/>
                <a:gd name="connsiteX13" fmla="*/ 374793 w 620091"/>
                <a:gd name="connsiteY13" fmla="*/ 5643 h 647628"/>
                <a:gd name="connsiteX14" fmla="*/ 338874 w 620091"/>
                <a:gd name="connsiteY14" fmla="*/ 2033 h 647628"/>
                <a:gd name="connsiteX15" fmla="*/ 218668 w 620091"/>
                <a:gd name="connsiteY15" fmla="*/ 38981 h 647628"/>
                <a:gd name="connsiteX16" fmla="*/ 192227 w 620091"/>
                <a:gd name="connsiteY16" fmla="*/ 59850 h 647628"/>
                <a:gd name="connsiteX17" fmla="*/ 140382 w 620091"/>
                <a:gd name="connsiteY17" fmla="*/ 148785 h 647628"/>
                <a:gd name="connsiteX18" fmla="*/ 56382 w 620091"/>
                <a:gd name="connsiteY18" fmla="*/ 126877 h 647628"/>
                <a:gd name="connsiteX19" fmla="*/ 1040 w 620091"/>
                <a:gd name="connsiteY19" fmla="*/ 162427 h 647628"/>
                <a:gd name="connsiteX20" fmla="*/ 1032 w 620091"/>
                <a:gd name="connsiteY20" fmla="*/ 162463 h 647628"/>
                <a:gd name="connsiteX21" fmla="*/ 33417 w 620091"/>
                <a:gd name="connsiteY21" fmla="*/ 217041 h 647628"/>
                <a:gd name="connsiteX22" fmla="*/ 151079 w 620091"/>
                <a:gd name="connsiteY22" fmla="*/ 247645 h 647628"/>
                <a:gd name="connsiteX23" fmla="*/ 162814 w 620091"/>
                <a:gd name="connsiteY23" fmla="*/ 249169 h 647628"/>
                <a:gd name="connsiteX24" fmla="*/ 202924 w 620091"/>
                <a:gd name="connsiteY24" fmla="*/ 225918 h 647628"/>
                <a:gd name="connsiteX25" fmla="*/ 229213 w 620091"/>
                <a:gd name="connsiteY25" fmla="*/ 180551 h 647628"/>
                <a:gd name="connsiteX26" fmla="*/ 229346 w 620091"/>
                <a:gd name="connsiteY26" fmla="*/ 180531 h 647628"/>
                <a:gd name="connsiteX27" fmla="*/ 229384 w 620091"/>
                <a:gd name="connsiteY27" fmla="*/ 180598 h 647628"/>
                <a:gd name="connsiteX28" fmla="*/ 233327 w 620091"/>
                <a:gd name="connsiteY28" fmla="*/ 252093 h 647628"/>
                <a:gd name="connsiteX29" fmla="*/ 160156 w 620091"/>
                <a:gd name="connsiteY29" fmla="*/ 432525 h 647628"/>
                <a:gd name="connsiteX30" fmla="*/ 160156 w 620091"/>
                <a:gd name="connsiteY30" fmla="*/ 466377 h 647628"/>
                <a:gd name="connsiteX31" fmla="*/ 217154 w 620091"/>
                <a:gd name="connsiteY31" fmla="*/ 617386 h 647628"/>
                <a:gd name="connsiteX32" fmla="*/ 260064 w 620091"/>
                <a:gd name="connsiteY32" fmla="*/ 647628 h 647628"/>
                <a:gd name="connsiteX33" fmla="*/ 260255 w 620091"/>
                <a:gd name="connsiteY33" fmla="*/ 647628 h 647628"/>
                <a:gd name="connsiteX34" fmla="*/ 276514 w 620091"/>
                <a:gd name="connsiteY34" fmla="*/ 644609 h 647628"/>
                <a:gd name="connsiteX35" fmla="*/ 303603 w 620091"/>
                <a:gd name="connsiteY35" fmla="*/ 584706 h 647628"/>
                <a:gd name="connsiteX36" fmla="*/ 253044 w 620091"/>
                <a:gd name="connsiteY36" fmla="*/ 450661 h 647628"/>
                <a:gd name="connsiteX37" fmla="*/ 296431 w 620091"/>
                <a:gd name="connsiteY37" fmla="*/ 343981 h 647628"/>
                <a:gd name="connsiteX38" fmla="*/ 296570 w 620091"/>
                <a:gd name="connsiteY38" fmla="*/ 343929 h 647628"/>
                <a:gd name="connsiteX39" fmla="*/ 296621 w 620091"/>
                <a:gd name="connsiteY39" fmla="*/ 343981 h 647628"/>
                <a:gd name="connsiteX40" fmla="*/ 304708 w 620091"/>
                <a:gd name="connsiteY40" fmla="*/ 443041 h 647628"/>
                <a:gd name="connsiteX41" fmla="*/ 313204 w 620091"/>
                <a:gd name="connsiteY41" fmla="*/ 466272 h 647628"/>
                <a:gd name="connsiteX42" fmla="*/ 405673 w 620091"/>
                <a:gd name="connsiteY42" fmla="*/ 595812 h 647628"/>
                <a:gd name="connsiteX43" fmla="*/ 470707 w 620091"/>
                <a:gd name="connsiteY43" fmla="*/ 606018 h 647628"/>
                <a:gd name="connsiteX44" fmla="*/ 481377 w 620091"/>
                <a:gd name="connsiteY44" fmla="*/ 541634 h 647628"/>
                <a:gd name="connsiteX45" fmla="*/ 459565 w 620091"/>
                <a:gd name="connsiteY45" fmla="*/ 591097 h 647628"/>
                <a:gd name="connsiteX46" fmla="*/ 421208 w 620091"/>
                <a:gd name="connsiteY46" fmla="*/ 584744 h 647628"/>
                <a:gd name="connsiteX47" fmla="*/ 328711 w 620091"/>
                <a:gd name="connsiteY47" fmla="*/ 455223 h 647628"/>
                <a:gd name="connsiteX48" fmla="*/ 323701 w 620091"/>
                <a:gd name="connsiteY48" fmla="*/ 441479 h 647628"/>
                <a:gd name="connsiteX49" fmla="*/ 312328 w 620091"/>
                <a:gd name="connsiteY49" fmla="*/ 302223 h 647628"/>
                <a:gd name="connsiteX50" fmla="*/ 302111 w 620091"/>
                <a:gd name="connsiteY50" fmla="*/ 293444 h 647628"/>
                <a:gd name="connsiteX51" fmla="*/ 294002 w 620091"/>
                <a:gd name="connsiteY51" fmla="*/ 299366 h 647628"/>
                <a:gd name="connsiteX52" fmla="*/ 233994 w 620091"/>
                <a:gd name="connsiteY52" fmla="*/ 446898 h 647628"/>
                <a:gd name="connsiteX53" fmla="*/ 233908 w 620091"/>
                <a:gd name="connsiteY53" fmla="*/ 453852 h 647628"/>
                <a:gd name="connsiteX54" fmla="*/ 285772 w 620091"/>
                <a:gd name="connsiteY54" fmla="*/ 591431 h 647628"/>
                <a:gd name="connsiteX55" fmla="*/ 269703 w 620091"/>
                <a:gd name="connsiteY55" fmla="*/ 626826 h 647628"/>
                <a:gd name="connsiteX56" fmla="*/ 260264 w 620091"/>
                <a:gd name="connsiteY56" fmla="*/ 628588 h 647628"/>
                <a:gd name="connsiteX57" fmla="*/ 234985 w 620091"/>
                <a:gd name="connsiteY57" fmla="*/ 610700 h 647628"/>
                <a:gd name="connsiteX58" fmla="*/ 177882 w 620091"/>
                <a:gd name="connsiteY58" fmla="*/ 459538 h 647628"/>
                <a:gd name="connsiteX59" fmla="*/ 177882 w 620091"/>
                <a:gd name="connsiteY59" fmla="*/ 439593 h 647628"/>
                <a:gd name="connsiteX60" fmla="*/ 251825 w 620091"/>
                <a:gd name="connsiteY60" fmla="*/ 257284 h 647628"/>
                <a:gd name="connsiteX61" fmla="*/ 252501 w 620091"/>
                <a:gd name="connsiteY61" fmla="*/ 253169 h 647628"/>
                <a:gd name="connsiteX62" fmla="*/ 248691 w 620091"/>
                <a:gd name="connsiteY62" fmla="*/ 183485 h 647628"/>
                <a:gd name="connsiteX63" fmla="*/ 248691 w 620091"/>
                <a:gd name="connsiteY63" fmla="*/ 183485 h 647628"/>
                <a:gd name="connsiteX64" fmla="*/ 246853 w 620091"/>
                <a:gd name="connsiteY64" fmla="*/ 132450 h 647628"/>
                <a:gd name="connsiteX65" fmla="*/ 236985 w 620091"/>
                <a:gd name="connsiteY65" fmla="*/ 123267 h 647628"/>
                <a:gd name="connsiteX66" fmla="*/ 227803 w 620091"/>
                <a:gd name="connsiteY66" fmla="*/ 133135 h 647628"/>
                <a:gd name="connsiteX67" fmla="*/ 228203 w 620091"/>
                <a:gd name="connsiteY67" fmla="*/ 144384 h 647628"/>
                <a:gd name="connsiteX68" fmla="*/ 186483 w 620091"/>
                <a:gd name="connsiteY68" fmla="*/ 216403 h 647628"/>
                <a:gd name="connsiteX69" fmla="*/ 162804 w 620091"/>
                <a:gd name="connsiteY69" fmla="*/ 230138 h 647628"/>
                <a:gd name="connsiteX70" fmla="*/ 162804 w 620091"/>
                <a:gd name="connsiteY70" fmla="*/ 230138 h 647628"/>
                <a:gd name="connsiteX71" fmla="*/ 156023 w 620091"/>
                <a:gd name="connsiteY71" fmla="*/ 229243 h 647628"/>
                <a:gd name="connsiteX72" fmla="*/ 38560 w 620091"/>
                <a:gd name="connsiteY72" fmla="*/ 198696 h 647628"/>
                <a:gd name="connsiteX73" fmla="*/ 19605 w 620091"/>
                <a:gd name="connsiteY73" fmla="*/ 166521 h 647628"/>
                <a:gd name="connsiteX74" fmla="*/ 51924 w 620091"/>
                <a:gd name="connsiteY74" fmla="*/ 145451 h 647628"/>
                <a:gd name="connsiteX75" fmla="*/ 142535 w 620091"/>
                <a:gd name="connsiteY75" fmla="*/ 169035 h 647628"/>
                <a:gd name="connsiteX76" fmla="*/ 153175 w 620091"/>
                <a:gd name="connsiteY76" fmla="*/ 164616 h 647628"/>
                <a:gd name="connsiteX77" fmla="*/ 208667 w 620091"/>
                <a:gd name="connsiteY77" fmla="*/ 69461 h 647628"/>
                <a:gd name="connsiteX78" fmla="*/ 224298 w 620091"/>
                <a:gd name="connsiteY78" fmla="*/ 57193 h 647628"/>
                <a:gd name="connsiteX79" fmla="*/ 344513 w 620091"/>
                <a:gd name="connsiteY79" fmla="*/ 20188 h 647628"/>
                <a:gd name="connsiteX80" fmla="*/ 365744 w 620091"/>
                <a:gd name="connsiteY80" fmla="*/ 22341 h 647628"/>
                <a:gd name="connsiteX81" fmla="*/ 468300 w 620091"/>
                <a:gd name="connsiteY81" fmla="*/ 77833 h 647628"/>
                <a:gd name="connsiteX82" fmla="*/ 477948 w 620091"/>
                <a:gd name="connsiteY82" fmla="*/ 77481 h 647628"/>
                <a:gd name="connsiteX83" fmla="*/ 558911 w 620091"/>
                <a:gd name="connsiteY83" fmla="*/ 25741 h 647628"/>
                <a:gd name="connsiteX84" fmla="*/ 596754 w 620091"/>
                <a:gd name="connsiteY84" fmla="*/ 34228 h 647628"/>
                <a:gd name="connsiteX85" fmla="*/ 588267 w 620091"/>
                <a:gd name="connsiteY85" fmla="*/ 72071 h 647628"/>
                <a:gd name="connsiteX86" fmla="*/ 488940 w 620091"/>
                <a:gd name="connsiteY86" fmla="*/ 135612 h 647628"/>
                <a:gd name="connsiteX87" fmla="*/ 460994 w 620091"/>
                <a:gd name="connsiteY87" fmla="*/ 136564 h 647628"/>
                <a:gd name="connsiteX88" fmla="*/ 373278 w 620091"/>
                <a:gd name="connsiteY88" fmla="*/ 88663 h 647628"/>
                <a:gd name="connsiteX89" fmla="*/ 372888 w 620091"/>
                <a:gd name="connsiteY89" fmla="*/ 80891 h 647628"/>
                <a:gd name="connsiteX90" fmla="*/ 362887 w 620091"/>
                <a:gd name="connsiteY90" fmla="*/ 71842 h 647628"/>
                <a:gd name="connsiteX91" fmla="*/ 353838 w 620091"/>
                <a:gd name="connsiteY91" fmla="*/ 81843 h 647628"/>
                <a:gd name="connsiteX92" fmla="*/ 354476 w 620091"/>
                <a:gd name="connsiteY92" fmla="*/ 94292 h 647628"/>
                <a:gd name="connsiteX93" fmla="*/ 354476 w 620091"/>
                <a:gd name="connsiteY93" fmla="*/ 94902 h 647628"/>
                <a:gd name="connsiteX94" fmla="*/ 356143 w 620091"/>
                <a:gd name="connsiteY94" fmla="*/ 125601 h 647628"/>
                <a:gd name="connsiteX95" fmla="*/ 356229 w 620091"/>
                <a:gd name="connsiteY95" fmla="*/ 127211 h 647628"/>
                <a:gd name="connsiteX96" fmla="*/ 356229 w 620091"/>
                <a:gd name="connsiteY96" fmla="*/ 127211 h 647628"/>
                <a:gd name="connsiteX97" fmla="*/ 362258 w 620091"/>
                <a:gd name="connsiteY97" fmla="*/ 238406 h 647628"/>
                <a:gd name="connsiteX98" fmla="*/ 377603 w 620091"/>
                <a:gd name="connsiteY98" fmla="*/ 426715 h 647628"/>
                <a:gd name="connsiteX99" fmla="*/ 379355 w 620091"/>
                <a:gd name="connsiteY99" fmla="*/ 431477 h 647628"/>
                <a:gd name="connsiteX100" fmla="*/ 465909 w 620091"/>
                <a:gd name="connsiteY100" fmla="*/ 552664 h 647628"/>
                <a:gd name="connsiteX101" fmla="*/ 459578 w 620091"/>
                <a:gd name="connsiteY101" fmla="*/ 591089 h 647628"/>
                <a:gd name="connsiteX102" fmla="*/ 459565 w 620091"/>
                <a:gd name="connsiteY102" fmla="*/ 591097 h 647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20091" h="647628">
                  <a:moveTo>
                    <a:pt x="396357" y="422619"/>
                  </a:moveTo>
                  <a:lnTo>
                    <a:pt x="381232" y="237186"/>
                  </a:lnTo>
                  <a:lnTo>
                    <a:pt x="374440" y="111180"/>
                  </a:lnTo>
                  <a:cubicBezTo>
                    <a:pt x="374438" y="111128"/>
                    <a:pt x="374479" y="111084"/>
                    <a:pt x="374532" y="111082"/>
                  </a:cubicBezTo>
                  <a:cubicBezTo>
                    <a:pt x="374550" y="111081"/>
                    <a:pt x="374568" y="111086"/>
                    <a:pt x="374583" y="111095"/>
                  </a:cubicBezTo>
                  <a:lnTo>
                    <a:pt x="451860" y="153290"/>
                  </a:lnTo>
                  <a:cubicBezTo>
                    <a:pt x="466754" y="161427"/>
                    <a:pt x="484899" y="160803"/>
                    <a:pt x="499199" y="151662"/>
                  </a:cubicBezTo>
                  <a:lnTo>
                    <a:pt x="598478" y="88139"/>
                  </a:lnTo>
                  <a:cubicBezTo>
                    <a:pt x="620155" y="74370"/>
                    <a:pt x="626601" y="45655"/>
                    <a:pt x="612889" y="23941"/>
                  </a:cubicBezTo>
                  <a:lnTo>
                    <a:pt x="612889" y="23941"/>
                  </a:lnTo>
                  <a:cubicBezTo>
                    <a:pt x="599095" y="2271"/>
                    <a:pt x="570347" y="-4113"/>
                    <a:pt x="548677" y="9680"/>
                  </a:cubicBezTo>
                  <a:cubicBezTo>
                    <a:pt x="548647" y="9700"/>
                    <a:pt x="548616" y="9719"/>
                    <a:pt x="548586" y="9739"/>
                  </a:cubicBezTo>
                  <a:lnTo>
                    <a:pt x="472386" y="58431"/>
                  </a:lnTo>
                  <a:lnTo>
                    <a:pt x="374793" y="5643"/>
                  </a:lnTo>
                  <a:cubicBezTo>
                    <a:pt x="363785" y="-317"/>
                    <a:pt x="350848" y="-1617"/>
                    <a:pt x="338874" y="2033"/>
                  </a:cubicBezTo>
                  <a:lnTo>
                    <a:pt x="218668" y="38981"/>
                  </a:lnTo>
                  <a:cubicBezTo>
                    <a:pt x="207556" y="42387"/>
                    <a:pt x="198121" y="49833"/>
                    <a:pt x="192227" y="59850"/>
                  </a:cubicBezTo>
                  <a:lnTo>
                    <a:pt x="140382" y="148785"/>
                  </a:lnTo>
                  <a:lnTo>
                    <a:pt x="56382" y="126877"/>
                  </a:lnTo>
                  <a:cubicBezTo>
                    <a:pt x="31282" y="121412"/>
                    <a:pt x="6505" y="137327"/>
                    <a:pt x="1040" y="162427"/>
                  </a:cubicBezTo>
                  <a:cubicBezTo>
                    <a:pt x="1037" y="162439"/>
                    <a:pt x="1034" y="162450"/>
                    <a:pt x="1032" y="162463"/>
                  </a:cubicBezTo>
                  <a:cubicBezTo>
                    <a:pt x="-4043" y="186314"/>
                    <a:pt x="10050" y="210065"/>
                    <a:pt x="33417" y="217041"/>
                  </a:cubicBezTo>
                  <a:lnTo>
                    <a:pt x="151079" y="247645"/>
                  </a:lnTo>
                  <a:cubicBezTo>
                    <a:pt x="154936" y="248514"/>
                    <a:pt x="158864" y="249024"/>
                    <a:pt x="162814" y="249169"/>
                  </a:cubicBezTo>
                  <a:cubicBezTo>
                    <a:pt x="179360" y="249077"/>
                    <a:pt x="194621" y="240231"/>
                    <a:pt x="202924" y="225918"/>
                  </a:cubicBezTo>
                  <a:lnTo>
                    <a:pt x="229213" y="180551"/>
                  </a:lnTo>
                  <a:cubicBezTo>
                    <a:pt x="229244" y="180509"/>
                    <a:pt x="229303" y="180499"/>
                    <a:pt x="229346" y="180531"/>
                  </a:cubicBezTo>
                  <a:cubicBezTo>
                    <a:pt x="229368" y="180547"/>
                    <a:pt x="229381" y="180572"/>
                    <a:pt x="229384" y="180598"/>
                  </a:cubicBezTo>
                  <a:lnTo>
                    <a:pt x="233327" y="252093"/>
                  </a:lnTo>
                  <a:lnTo>
                    <a:pt x="160156" y="432525"/>
                  </a:lnTo>
                  <a:cubicBezTo>
                    <a:pt x="155884" y="443405"/>
                    <a:pt x="155884" y="455498"/>
                    <a:pt x="160156" y="466377"/>
                  </a:cubicBezTo>
                  <a:lnTo>
                    <a:pt x="217154" y="617386"/>
                  </a:lnTo>
                  <a:cubicBezTo>
                    <a:pt x="223801" y="635391"/>
                    <a:pt x="240873" y="647422"/>
                    <a:pt x="260064" y="647628"/>
                  </a:cubicBezTo>
                  <a:lnTo>
                    <a:pt x="260255" y="647628"/>
                  </a:lnTo>
                  <a:cubicBezTo>
                    <a:pt x="265814" y="647638"/>
                    <a:pt x="271328" y="646615"/>
                    <a:pt x="276514" y="644609"/>
                  </a:cubicBezTo>
                  <a:cubicBezTo>
                    <a:pt x="300491" y="635500"/>
                    <a:pt x="312599" y="608726"/>
                    <a:pt x="303603" y="584706"/>
                  </a:cubicBezTo>
                  <a:lnTo>
                    <a:pt x="253044" y="450661"/>
                  </a:lnTo>
                  <a:lnTo>
                    <a:pt x="296431" y="343981"/>
                  </a:lnTo>
                  <a:cubicBezTo>
                    <a:pt x="296454" y="343928"/>
                    <a:pt x="296517" y="343905"/>
                    <a:pt x="296570" y="343929"/>
                  </a:cubicBezTo>
                  <a:cubicBezTo>
                    <a:pt x="296593" y="343940"/>
                    <a:pt x="296611" y="343958"/>
                    <a:pt x="296621" y="343981"/>
                  </a:cubicBezTo>
                  <a:lnTo>
                    <a:pt x="304708" y="443041"/>
                  </a:lnTo>
                  <a:cubicBezTo>
                    <a:pt x="305391" y="451409"/>
                    <a:pt x="308327" y="459437"/>
                    <a:pt x="313204" y="466272"/>
                  </a:cubicBezTo>
                  <a:lnTo>
                    <a:pt x="405673" y="595812"/>
                  </a:lnTo>
                  <a:cubicBezTo>
                    <a:pt x="420813" y="616589"/>
                    <a:pt x="449930" y="621158"/>
                    <a:pt x="470707" y="606018"/>
                  </a:cubicBezTo>
                  <a:cubicBezTo>
                    <a:pt x="491232" y="591061"/>
                    <a:pt x="495980" y="562413"/>
                    <a:pt x="481377" y="541634"/>
                  </a:cubicBezTo>
                  <a:close/>
                  <a:moveTo>
                    <a:pt x="459565" y="591097"/>
                  </a:moveTo>
                  <a:cubicBezTo>
                    <a:pt x="447218" y="599931"/>
                    <a:pt x="430048" y="597088"/>
                    <a:pt x="421208" y="584744"/>
                  </a:cubicBezTo>
                  <a:lnTo>
                    <a:pt x="328711" y="455223"/>
                  </a:lnTo>
                  <a:cubicBezTo>
                    <a:pt x="325831" y="451178"/>
                    <a:pt x="324100" y="446429"/>
                    <a:pt x="323701" y="441479"/>
                  </a:cubicBezTo>
                  <a:lnTo>
                    <a:pt x="312328" y="302223"/>
                  </a:lnTo>
                  <a:cubicBezTo>
                    <a:pt x="311931" y="296978"/>
                    <a:pt x="307357" y="293047"/>
                    <a:pt x="302111" y="293444"/>
                  </a:cubicBezTo>
                  <a:cubicBezTo>
                    <a:pt x="298502" y="293716"/>
                    <a:pt x="295360" y="296011"/>
                    <a:pt x="294002" y="299366"/>
                  </a:cubicBezTo>
                  <a:lnTo>
                    <a:pt x="233994" y="446898"/>
                  </a:lnTo>
                  <a:cubicBezTo>
                    <a:pt x="233090" y="449123"/>
                    <a:pt x="233060" y="451606"/>
                    <a:pt x="233908" y="453852"/>
                  </a:cubicBezTo>
                  <a:lnTo>
                    <a:pt x="285772" y="591431"/>
                  </a:lnTo>
                  <a:cubicBezTo>
                    <a:pt x="291084" y="605641"/>
                    <a:pt x="283898" y="621471"/>
                    <a:pt x="269703" y="626826"/>
                  </a:cubicBezTo>
                  <a:cubicBezTo>
                    <a:pt x="266672" y="627915"/>
                    <a:pt x="263485" y="628510"/>
                    <a:pt x="260264" y="628588"/>
                  </a:cubicBezTo>
                  <a:cubicBezTo>
                    <a:pt x="248946" y="628438"/>
                    <a:pt x="238891" y="621324"/>
                    <a:pt x="234985" y="610700"/>
                  </a:cubicBezTo>
                  <a:lnTo>
                    <a:pt x="177882" y="459538"/>
                  </a:lnTo>
                  <a:cubicBezTo>
                    <a:pt x="175377" y="453126"/>
                    <a:pt x="175377" y="446005"/>
                    <a:pt x="177882" y="439593"/>
                  </a:cubicBezTo>
                  <a:lnTo>
                    <a:pt x="251825" y="257284"/>
                  </a:lnTo>
                  <a:cubicBezTo>
                    <a:pt x="252357" y="255981"/>
                    <a:pt x="252589" y="254574"/>
                    <a:pt x="252501" y="253169"/>
                  </a:cubicBezTo>
                  <a:lnTo>
                    <a:pt x="248691" y="183485"/>
                  </a:lnTo>
                  <a:lnTo>
                    <a:pt x="248691" y="183485"/>
                  </a:lnTo>
                  <a:lnTo>
                    <a:pt x="246853" y="132450"/>
                  </a:lnTo>
                  <a:cubicBezTo>
                    <a:pt x="246663" y="127189"/>
                    <a:pt x="242246" y="123078"/>
                    <a:pt x="236985" y="123267"/>
                  </a:cubicBezTo>
                  <a:cubicBezTo>
                    <a:pt x="231724" y="123457"/>
                    <a:pt x="227613" y="127875"/>
                    <a:pt x="227803" y="133135"/>
                  </a:cubicBezTo>
                  <a:lnTo>
                    <a:pt x="228203" y="144384"/>
                  </a:lnTo>
                  <a:lnTo>
                    <a:pt x="186483" y="216403"/>
                  </a:lnTo>
                  <a:cubicBezTo>
                    <a:pt x="181587" y="224858"/>
                    <a:pt x="172575" y="230085"/>
                    <a:pt x="162804" y="230138"/>
                  </a:cubicBezTo>
                  <a:lnTo>
                    <a:pt x="162804" y="230138"/>
                  </a:lnTo>
                  <a:cubicBezTo>
                    <a:pt x="160515" y="230138"/>
                    <a:pt x="158234" y="229837"/>
                    <a:pt x="156023" y="229243"/>
                  </a:cubicBezTo>
                  <a:lnTo>
                    <a:pt x="38560" y="198696"/>
                  </a:lnTo>
                  <a:cubicBezTo>
                    <a:pt x="24851" y="194513"/>
                    <a:pt x="16619" y="180539"/>
                    <a:pt x="19605" y="166521"/>
                  </a:cubicBezTo>
                  <a:cubicBezTo>
                    <a:pt x="22809" y="151844"/>
                    <a:pt x="37203" y="142460"/>
                    <a:pt x="51924" y="145451"/>
                  </a:cubicBezTo>
                  <a:lnTo>
                    <a:pt x="142535" y="169035"/>
                  </a:lnTo>
                  <a:cubicBezTo>
                    <a:pt x="146672" y="170117"/>
                    <a:pt x="151022" y="168309"/>
                    <a:pt x="153175" y="164616"/>
                  </a:cubicBezTo>
                  <a:lnTo>
                    <a:pt x="208667" y="69461"/>
                  </a:lnTo>
                  <a:cubicBezTo>
                    <a:pt x="212158" y="63559"/>
                    <a:pt x="217735" y="59180"/>
                    <a:pt x="224298" y="57193"/>
                  </a:cubicBezTo>
                  <a:lnTo>
                    <a:pt x="344513" y="20188"/>
                  </a:lnTo>
                  <a:cubicBezTo>
                    <a:pt x="351593" y="18032"/>
                    <a:pt x="359241" y="18808"/>
                    <a:pt x="365744" y="22341"/>
                  </a:cubicBezTo>
                  <a:lnTo>
                    <a:pt x="468300" y="77833"/>
                  </a:lnTo>
                  <a:cubicBezTo>
                    <a:pt x="471342" y="79475"/>
                    <a:pt x="475035" y="79340"/>
                    <a:pt x="477948" y="77481"/>
                  </a:cubicBezTo>
                  <a:lnTo>
                    <a:pt x="558911" y="25741"/>
                  </a:lnTo>
                  <a:cubicBezTo>
                    <a:pt x="571705" y="17634"/>
                    <a:pt x="588647" y="21434"/>
                    <a:pt x="596754" y="34228"/>
                  </a:cubicBezTo>
                  <a:cubicBezTo>
                    <a:pt x="604861" y="47022"/>
                    <a:pt x="601061" y="63964"/>
                    <a:pt x="588267" y="72071"/>
                  </a:cubicBezTo>
                  <a:lnTo>
                    <a:pt x="488940" y="135612"/>
                  </a:lnTo>
                  <a:cubicBezTo>
                    <a:pt x="480495" y="141001"/>
                    <a:pt x="469787" y="141367"/>
                    <a:pt x="460994" y="136564"/>
                  </a:cubicBezTo>
                  <a:lnTo>
                    <a:pt x="373278" y="88663"/>
                  </a:lnTo>
                  <a:lnTo>
                    <a:pt x="372888" y="80891"/>
                  </a:lnTo>
                  <a:cubicBezTo>
                    <a:pt x="372625" y="75630"/>
                    <a:pt x="368147" y="71579"/>
                    <a:pt x="362887" y="71842"/>
                  </a:cubicBezTo>
                  <a:cubicBezTo>
                    <a:pt x="357626" y="72105"/>
                    <a:pt x="353575" y="76583"/>
                    <a:pt x="353838" y="81843"/>
                  </a:cubicBezTo>
                  <a:lnTo>
                    <a:pt x="354476" y="94292"/>
                  </a:lnTo>
                  <a:cubicBezTo>
                    <a:pt x="354476" y="94492"/>
                    <a:pt x="354419" y="94692"/>
                    <a:pt x="354476" y="94902"/>
                  </a:cubicBezTo>
                  <a:lnTo>
                    <a:pt x="356143" y="125601"/>
                  </a:lnTo>
                  <a:lnTo>
                    <a:pt x="356229" y="127211"/>
                  </a:lnTo>
                  <a:lnTo>
                    <a:pt x="356229" y="127211"/>
                  </a:lnTo>
                  <a:lnTo>
                    <a:pt x="362258" y="238406"/>
                  </a:lnTo>
                  <a:lnTo>
                    <a:pt x="377603" y="426715"/>
                  </a:lnTo>
                  <a:cubicBezTo>
                    <a:pt x="377742" y="428432"/>
                    <a:pt x="378347" y="430079"/>
                    <a:pt x="379355" y="431477"/>
                  </a:cubicBezTo>
                  <a:lnTo>
                    <a:pt x="465909" y="552664"/>
                  </a:lnTo>
                  <a:cubicBezTo>
                    <a:pt x="474771" y="565023"/>
                    <a:pt x="471936" y="582227"/>
                    <a:pt x="459578" y="591089"/>
                  </a:cubicBezTo>
                  <a:cubicBezTo>
                    <a:pt x="459573" y="591092"/>
                    <a:pt x="459569" y="591095"/>
                    <a:pt x="459565" y="59109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25BE2F75-4B35-0BAC-478D-6CD10171FCEC}"/>
                </a:ext>
              </a:extLst>
            </p:cNvPr>
            <p:cNvSpPr/>
            <p:nvPr/>
          </p:nvSpPr>
          <p:spPr>
            <a:xfrm>
              <a:off x="5078977" y="2115101"/>
              <a:ext cx="152400" cy="152400"/>
            </a:xfrm>
            <a:custGeom>
              <a:avLst/>
              <a:gdLst>
                <a:gd name="connsiteX0" fmla="*/ 76200 w 152400"/>
                <a:gd name="connsiteY0" fmla="*/ 152400 h 152400"/>
                <a:gd name="connsiteX1" fmla="*/ 152400 w 152400"/>
                <a:gd name="connsiteY1" fmla="*/ 76200 h 152400"/>
                <a:gd name="connsiteX2" fmla="*/ 76200 w 152400"/>
                <a:gd name="connsiteY2" fmla="*/ 0 h 152400"/>
                <a:gd name="connsiteX3" fmla="*/ 0 w 152400"/>
                <a:gd name="connsiteY3" fmla="*/ 76200 h 152400"/>
                <a:gd name="connsiteX4" fmla="*/ 76200 w 152400"/>
                <a:gd name="connsiteY4" fmla="*/ 152400 h 152400"/>
                <a:gd name="connsiteX5" fmla="*/ 76200 w 152400"/>
                <a:gd name="connsiteY5" fmla="*/ 19050 h 152400"/>
                <a:gd name="connsiteX6" fmla="*/ 133350 w 152400"/>
                <a:gd name="connsiteY6" fmla="*/ 76200 h 152400"/>
                <a:gd name="connsiteX7" fmla="*/ 76200 w 152400"/>
                <a:gd name="connsiteY7" fmla="*/ 133350 h 152400"/>
                <a:gd name="connsiteX8" fmla="*/ 19050 w 152400"/>
                <a:gd name="connsiteY8" fmla="*/ 76200 h 152400"/>
                <a:gd name="connsiteX9" fmla="*/ 76200 w 152400"/>
                <a:gd name="connsiteY9" fmla="*/ 1899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52400">
                  <a:moveTo>
                    <a:pt x="76200" y="152400"/>
                  </a:moveTo>
                  <a:cubicBezTo>
                    <a:pt x="118284" y="152400"/>
                    <a:pt x="152400" y="118284"/>
                    <a:pt x="152400" y="76200"/>
                  </a:cubicBezTo>
                  <a:cubicBezTo>
                    <a:pt x="152400" y="34116"/>
                    <a:pt x="118284" y="0"/>
                    <a:pt x="76200" y="0"/>
                  </a:cubicBezTo>
                  <a:cubicBezTo>
                    <a:pt x="34116" y="0"/>
                    <a:pt x="0" y="34116"/>
                    <a:pt x="0" y="76200"/>
                  </a:cubicBezTo>
                  <a:cubicBezTo>
                    <a:pt x="0" y="118284"/>
                    <a:pt x="34116" y="152400"/>
                    <a:pt x="76200" y="152400"/>
                  </a:cubicBezTo>
                  <a:close/>
                  <a:moveTo>
                    <a:pt x="76200" y="19050"/>
                  </a:moveTo>
                  <a:cubicBezTo>
                    <a:pt x="107763" y="19050"/>
                    <a:pt x="133350" y="44637"/>
                    <a:pt x="133350" y="76200"/>
                  </a:cubicBezTo>
                  <a:cubicBezTo>
                    <a:pt x="133350" y="107763"/>
                    <a:pt x="107763" y="133350"/>
                    <a:pt x="76200" y="133350"/>
                  </a:cubicBezTo>
                  <a:cubicBezTo>
                    <a:pt x="44637" y="133350"/>
                    <a:pt x="19050" y="107763"/>
                    <a:pt x="19050" y="76200"/>
                  </a:cubicBezTo>
                  <a:cubicBezTo>
                    <a:pt x="19060" y="44632"/>
                    <a:pt x="44632" y="19035"/>
                    <a:pt x="76200" y="1899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8E6FAD0F-F0B2-86E0-E5BC-08A64BA3DF4C}"/>
                </a:ext>
              </a:extLst>
            </p:cNvPr>
            <p:cNvSpPr/>
            <p:nvPr/>
          </p:nvSpPr>
          <p:spPr>
            <a:xfrm>
              <a:off x="5375542" y="2439027"/>
              <a:ext cx="216768" cy="263907"/>
            </a:xfrm>
            <a:custGeom>
              <a:avLst/>
              <a:gdLst>
                <a:gd name="connsiteX0" fmla="*/ 215424 w 216768"/>
                <a:gd name="connsiteY0" fmla="*/ 161792 h 263907"/>
                <a:gd name="connsiteX1" fmla="*/ 186849 w 216768"/>
                <a:gd name="connsiteY1" fmla="*/ 0 h 263907"/>
                <a:gd name="connsiteX2" fmla="*/ 27934 w 216768"/>
                <a:gd name="connsiteY2" fmla="*/ 67618 h 263907"/>
                <a:gd name="connsiteX3" fmla="*/ 51289 w 216768"/>
                <a:gd name="connsiteY3" fmla="*/ 200082 h 263907"/>
                <a:gd name="connsiteX4" fmla="*/ 23285 w 216768"/>
                <a:gd name="connsiteY4" fmla="*/ 207131 h 263907"/>
                <a:gd name="connsiteX5" fmla="*/ 2921 w 216768"/>
                <a:gd name="connsiteY5" fmla="*/ 251898 h 263907"/>
                <a:gd name="connsiteX6" fmla="*/ 26733 w 216768"/>
                <a:gd name="connsiteY6" fmla="*/ 263852 h 263907"/>
                <a:gd name="connsiteX7" fmla="*/ 51832 w 216768"/>
                <a:gd name="connsiteY7" fmla="*/ 256642 h 263907"/>
                <a:gd name="connsiteX8" fmla="*/ 73072 w 216768"/>
                <a:gd name="connsiteY8" fmla="*/ 214055 h 263907"/>
                <a:gd name="connsiteX9" fmla="*/ 49260 w 216768"/>
                <a:gd name="connsiteY9" fmla="*/ 79324 h 263907"/>
                <a:gd name="connsiteX10" fmla="*/ 172132 w 216768"/>
                <a:gd name="connsiteY10" fmla="*/ 26641 h 263907"/>
                <a:gd name="connsiteX11" fmla="*/ 193421 w 216768"/>
                <a:gd name="connsiteY11" fmla="*/ 146485 h 263907"/>
                <a:gd name="connsiteX12" fmla="*/ 165036 w 216768"/>
                <a:gd name="connsiteY12" fmla="*/ 153533 h 263907"/>
                <a:gd name="connsiteX13" fmla="*/ 144672 w 216768"/>
                <a:gd name="connsiteY13" fmla="*/ 198301 h 263907"/>
                <a:gd name="connsiteX14" fmla="*/ 168484 w 216768"/>
                <a:gd name="connsiteY14" fmla="*/ 210245 h 263907"/>
                <a:gd name="connsiteX15" fmla="*/ 193573 w 216768"/>
                <a:gd name="connsiteY15" fmla="*/ 203044 h 263907"/>
                <a:gd name="connsiteX16" fmla="*/ 215424 w 216768"/>
                <a:gd name="connsiteY16" fmla="*/ 161792 h 263907"/>
                <a:gd name="connsiteX17" fmla="*/ 42335 w 216768"/>
                <a:gd name="connsiteY17" fmla="*/ 240125 h 263907"/>
                <a:gd name="connsiteX18" fmla="*/ 19428 w 216768"/>
                <a:gd name="connsiteY18" fmla="*/ 242354 h 263907"/>
                <a:gd name="connsiteX19" fmla="*/ 32810 w 216768"/>
                <a:gd name="connsiteY19" fmla="*/ 223628 h 263907"/>
                <a:gd name="connsiteX20" fmla="*/ 48431 w 216768"/>
                <a:gd name="connsiteY20" fmla="*/ 218942 h 263907"/>
                <a:gd name="connsiteX21" fmla="*/ 55718 w 216768"/>
                <a:gd name="connsiteY21" fmla="*/ 221361 h 263907"/>
                <a:gd name="connsiteX22" fmla="*/ 42335 w 216768"/>
                <a:gd name="connsiteY22" fmla="*/ 240125 h 263907"/>
                <a:gd name="connsiteX23" fmla="*/ 184144 w 216768"/>
                <a:gd name="connsiteY23" fmla="*/ 186557 h 263907"/>
                <a:gd name="connsiteX24" fmla="*/ 161236 w 216768"/>
                <a:gd name="connsiteY24" fmla="*/ 188786 h 263907"/>
                <a:gd name="connsiteX25" fmla="*/ 174619 w 216768"/>
                <a:gd name="connsiteY25" fmla="*/ 170050 h 263907"/>
                <a:gd name="connsiteX26" fmla="*/ 190230 w 216768"/>
                <a:gd name="connsiteY26" fmla="*/ 165411 h 263907"/>
                <a:gd name="connsiteX27" fmla="*/ 197526 w 216768"/>
                <a:gd name="connsiteY27" fmla="*/ 167830 h 263907"/>
                <a:gd name="connsiteX28" fmla="*/ 184144 w 216768"/>
                <a:gd name="connsiteY28" fmla="*/ 186557 h 26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16768" h="263907">
                  <a:moveTo>
                    <a:pt x="215424" y="161792"/>
                  </a:moveTo>
                  <a:lnTo>
                    <a:pt x="186849" y="0"/>
                  </a:lnTo>
                  <a:lnTo>
                    <a:pt x="27934" y="67618"/>
                  </a:lnTo>
                  <a:lnTo>
                    <a:pt x="51289" y="200082"/>
                  </a:lnTo>
                  <a:cubicBezTo>
                    <a:pt x="41461" y="199590"/>
                    <a:pt x="31709" y="202044"/>
                    <a:pt x="23285" y="207131"/>
                  </a:cubicBezTo>
                  <a:cubicBezTo>
                    <a:pt x="3864" y="218351"/>
                    <a:pt x="-5071" y="238001"/>
                    <a:pt x="2921" y="251898"/>
                  </a:cubicBezTo>
                  <a:cubicBezTo>
                    <a:pt x="8108" y="259900"/>
                    <a:pt x="17217" y="264472"/>
                    <a:pt x="26733" y="263852"/>
                  </a:cubicBezTo>
                  <a:cubicBezTo>
                    <a:pt x="35584" y="263670"/>
                    <a:pt x="44235" y="261185"/>
                    <a:pt x="51832" y="256642"/>
                  </a:cubicBezTo>
                  <a:cubicBezTo>
                    <a:pt x="70291" y="245983"/>
                    <a:pt x="79102" y="227762"/>
                    <a:pt x="73072" y="214055"/>
                  </a:cubicBezTo>
                  <a:lnTo>
                    <a:pt x="49260" y="79324"/>
                  </a:lnTo>
                  <a:lnTo>
                    <a:pt x="172132" y="26641"/>
                  </a:lnTo>
                  <a:lnTo>
                    <a:pt x="193421" y="146485"/>
                  </a:lnTo>
                  <a:cubicBezTo>
                    <a:pt x="183463" y="145904"/>
                    <a:pt x="173565" y="148362"/>
                    <a:pt x="165036" y="153533"/>
                  </a:cubicBezTo>
                  <a:cubicBezTo>
                    <a:pt x="145615" y="164744"/>
                    <a:pt x="136671" y="184404"/>
                    <a:pt x="144672" y="198301"/>
                  </a:cubicBezTo>
                  <a:cubicBezTo>
                    <a:pt x="149859" y="206303"/>
                    <a:pt x="158969" y="210872"/>
                    <a:pt x="168484" y="210245"/>
                  </a:cubicBezTo>
                  <a:cubicBezTo>
                    <a:pt x="177330" y="210062"/>
                    <a:pt x="185976" y="207580"/>
                    <a:pt x="193573" y="203044"/>
                  </a:cubicBezTo>
                  <a:cubicBezTo>
                    <a:pt x="211499" y="192691"/>
                    <a:pt x="220338" y="175289"/>
                    <a:pt x="215424" y="161792"/>
                  </a:cubicBezTo>
                  <a:close/>
                  <a:moveTo>
                    <a:pt x="42335" y="240125"/>
                  </a:moveTo>
                  <a:cubicBezTo>
                    <a:pt x="31077" y="246621"/>
                    <a:pt x="21114" y="245269"/>
                    <a:pt x="19428" y="242354"/>
                  </a:cubicBezTo>
                  <a:cubicBezTo>
                    <a:pt x="17742" y="239439"/>
                    <a:pt x="21552" y="230124"/>
                    <a:pt x="32810" y="223628"/>
                  </a:cubicBezTo>
                  <a:cubicBezTo>
                    <a:pt x="37525" y="220742"/>
                    <a:pt x="42907" y="219127"/>
                    <a:pt x="48431" y="218942"/>
                  </a:cubicBezTo>
                  <a:cubicBezTo>
                    <a:pt x="52241" y="218942"/>
                    <a:pt x="54918" y="219970"/>
                    <a:pt x="55718" y="221361"/>
                  </a:cubicBezTo>
                  <a:cubicBezTo>
                    <a:pt x="57394" y="224314"/>
                    <a:pt x="53594" y="233629"/>
                    <a:pt x="42335" y="240125"/>
                  </a:cubicBezTo>
                  <a:close/>
                  <a:moveTo>
                    <a:pt x="184144" y="186557"/>
                  </a:moveTo>
                  <a:cubicBezTo>
                    <a:pt x="172904" y="193043"/>
                    <a:pt x="162912" y="191691"/>
                    <a:pt x="161236" y="188786"/>
                  </a:cubicBezTo>
                  <a:cubicBezTo>
                    <a:pt x="159559" y="185880"/>
                    <a:pt x="163360" y="176555"/>
                    <a:pt x="174619" y="170050"/>
                  </a:cubicBezTo>
                  <a:cubicBezTo>
                    <a:pt x="179334" y="167181"/>
                    <a:pt x="184713" y="165583"/>
                    <a:pt x="190230" y="165411"/>
                  </a:cubicBezTo>
                  <a:cubicBezTo>
                    <a:pt x="194040" y="165411"/>
                    <a:pt x="196726" y="166440"/>
                    <a:pt x="197526" y="167830"/>
                  </a:cubicBezTo>
                  <a:cubicBezTo>
                    <a:pt x="199174" y="170698"/>
                    <a:pt x="195364" y="180013"/>
                    <a:pt x="184144" y="186557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31" name="Group 1130">
            <a:extLst>
              <a:ext uri="{FF2B5EF4-FFF2-40B4-BE49-F238E27FC236}">
                <a16:creationId xmlns:a16="http://schemas.microsoft.com/office/drawing/2014/main" id="{947A9EB5-FD72-B78C-7208-A2F8437FA426}"/>
              </a:ext>
            </a:extLst>
          </p:cNvPr>
          <p:cNvGrpSpPr/>
          <p:nvPr/>
        </p:nvGrpSpPr>
        <p:grpSpPr>
          <a:xfrm>
            <a:off x="3792240" y="2978922"/>
            <a:ext cx="421663" cy="384457"/>
            <a:chOff x="4191205" y="3196935"/>
            <a:chExt cx="647700" cy="590550"/>
          </a:xfrm>
        </p:grpSpPr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EEDE254-F92B-1DD3-36AC-B6D4C986AC90}"/>
                </a:ext>
              </a:extLst>
            </p:cNvPr>
            <p:cNvSpPr/>
            <p:nvPr/>
          </p:nvSpPr>
          <p:spPr>
            <a:xfrm>
              <a:off x="4191205" y="3768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9F71EF-5F97-5025-8980-74C575272A16}"/>
                </a:ext>
              </a:extLst>
            </p:cNvPr>
            <p:cNvSpPr/>
            <p:nvPr/>
          </p:nvSpPr>
          <p:spPr>
            <a:xfrm>
              <a:off x="4362655" y="3768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9622F9F-19FB-B598-718B-CA103C90FE8C}"/>
                </a:ext>
              </a:extLst>
            </p:cNvPr>
            <p:cNvSpPr/>
            <p:nvPr/>
          </p:nvSpPr>
          <p:spPr>
            <a:xfrm>
              <a:off x="4534105" y="3768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A726DEB-0986-291C-4E8F-BF8FC91B2319}"/>
                </a:ext>
              </a:extLst>
            </p:cNvPr>
            <p:cNvSpPr/>
            <p:nvPr/>
          </p:nvSpPr>
          <p:spPr>
            <a:xfrm>
              <a:off x="4705555" y="3768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B0DA59E5-04B3-AFA1-401A-BBA1EFDA9358}"/>
                </a:ext>
              </a:extLst>
            </p:cNvPr>
            <p:cNvSpPr/>
            <p:nvPr/>
          </p:nvSpPr>
          <p:spPr>
            <a:xfrm>
              <a:off x="4191205" y="3673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B397291F-A158-1A28-2651-1C12535AC66F}"/>
                </a:ext>
              </a:extLst>
            </p:cNvPr>
            <p:cNvSpPr/>
            <p:nvPr/>
          </p:nvSpPr>
          <p:spPr>
            <a:xfrm>
              <a:off x="4362655" y="3673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4F261284-1B9B-623F-73CB-181B458069DD}"/>
                </a:ext>
              </a:extLst>
            </p:cNvPr>
            <p:cNvSpPr/>
            <p:nvPr/>
          </p:nvSpPr>
          <p:spPr>
            <a:xfrm>
              <a:off x="4534105" y="3673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F2EFD4B-F605-8AD8-DF07-689EC2CC7452}"/>
                </a:ext>
              </a:extLst>
            </p:cNvPr>
            <p:cNvSpPr/>
            <p:nvPr/>
          </p:nvSpPr>
          <p:spPr>
            <a:xfrm>
              <a:off x="4705555" y="3673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48B5820A-BBE5-51CA-4716-6E7EA2AD7485}"/>
                </a:ext>
              </a:extLst>
            </p:cNvPr>
            <p:cNvSpPr/>
            <p:nvPr/>
          </p:nvSpPr>
          <p:spPr>
            <a:xfrm>
              <a:off x="4191205" y="35779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CCD18D50-AC86-8E93-7418-5940FA5BAD72}"/>
                </a:ext>
              </a:extLst>
            </p:cNvPr>
            <p:cNvSpPr/>
            <p:nvPr/>
          </p:nvSpPr>
          <p:spPr>
            <a:xfrm>
              <a:off x="4362655" y="35779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7560E7D5-D1D1-323C-87B4-38CF930AE2B9}"/>
                </a:ext>
              </a:extLst>
            </p:cNvPr>
            <p:cNvSpPr/>
            <p:nvPr/>
          </p:nvSpPr>
          <p:spPr>
            <a:xfrm>
              <a:off x="4534105" y="35779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CB20765-DE88-996A-8346-85516B4BFCD8}"/>
                </a:ext>
              </a:extLst>
            </p:cNvPr>
            <p:cNvSpPr/>
            <p:nvPr/>
          </p:nvSpPr>
          <p:spPr>
            <a:xfrm>
              <a:off x="4705555" y="35779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D69EA2F3-B85D-2E26-6FA4-E27D2D60901C}"/>
                </a:ext>
              </a:extLst>
            </p:cNvPr>
            <p:cNvSpPr/>
            <p:nvPr/>
          </p:nvSpPr>
          <p:spPr>
            <a:xfrm>
              <a:off x="4191205" y="34826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B344A26E-7EBB-8D80-298C-0DD9B9992528}"/>
                </a:ext>
              </a:extLst>
            </p:cNvPr>
            <p:cNvSpPr/>
            <p:nvPr/>
          </p:nvSpPr>
          <p:spPr>
            <a:xfrm>
              <a:off x="4362655" y="34826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BA40FEA-75DE-A8F8-276A-14E39B796C8F}"/>
                </a:ext>
              </a:extLst>
            </p:cNvPr>
            <p:cNvSpPr/>
            <p:nvPr/>
          </p:nvSpPr>
          <p:spPr>
            <a:xfrm>
              <a:off x="4705555" y="34826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DFEA6D9B-603A-AAA9-3F76-B8E717561379}"/>
                </a:ext>
              </a:extLst>
            </p:cNvPr>
            <p:cNvSpPr/>
            <p:nvPr/>
          </p:nvSpPr>
          <p:spPr>
            <a:xfrm>
              <a:off x="4191205" y="3387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DBF40BE-6AB4-2ECF-E97C-E6586AF0796C}"/>
                </a:ext>
              </a:extLst>
            </p:cNvPr>
            <p:cNvSpPr/>
            <p:nvPr/>
          </p:nvSpPr>
          <p:spPr>
            <a:xfrm>
              <a:off x="4362655" y="3387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518FC100-F744-DE23-6355-AD99CF934622}"/>
                </a:ext>
              </a:extLst>
            </p:cNvPr>
            <p:cNvSpPr/>
            <p:nvPr/>
          </p:nvSpPr>
          <p:spPr>
            <a:xfrm>
              <a:off x="4705555" y="33874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4BFDDE83-43C8-BDB3-AA42-52FAEF29C793}"/>
                </a:ext>
              </a:extLst>
            </p:cNvPr>
            <p:cNvSpPr/>
            <p:nvPr/>
          </p:nvSpPr>
          <p:spPr>
            <a:xfrm>
              <a:off x="4362655" y="3292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9354FF4A-EFB3-CC66-69B6-733C28E4F5D0}"/>
                </a:ext>
              </a:extLst>
            </p:cNvPr>
            <p:cNvSpPr/>
            <p:nvPr/>
          </p:nvSpPr>
          <p:spPr>
            <a:xfrm>
              <a:off x="4362655" y="319693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21681DD3-A0FC-0997-BC2F-8DA708C94545}"/>
                </a:ext>
              </a:extLst>
            </p:cNvPr>
            <p:cNvSpPr/>
            <p:nvPr/>
          </p:nvSpPr>
          <p:spPr>
            <a:xfrm>
              <a:off x="4705555" y="3292185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30" name="Group 1129">
            <a:extLst>
              <a:ext uri="{FF2B5EF4-FFF2-40B4-BE49-F238E27FC236}">
                <a16:creationId xmlns:a16="http://schemas.microsoft.com/office/drawing/2014/main" id="{4A86587E-CE56-93DE-DF4D-0D33D650AEF4}"/>
              </a:ext>
            </a:extLst>
          </p:cNvPr>
          <p:cNvGrpSpPr/>
          <p:nvPr/>
        </p:nvGrpSpPr>
        <p:grpSpPr>
          <a:xfrm>
            <a:off x="3770419" y="5312703"/>
            <a:ext cx="446448" cy="520907"/>
            <a:chOff x="5608643" y="3761395"/>
            <a:chExt cx="685771" cy="800145"/>
          </a:xfrm>
        </p:grpSpPr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5D32B2DF-FE1A-3B6A-6AEA-D4D493D039FB}"/>
                </a:ext>
              </a:extLst>
            </p:cNvPr>
            <p:cNvSpPr/>
            <p:nvPr/>
          </p:nvSpPr>
          <p:spPr>
            <a:xfrm>
              <a:off x="5781227" y="3761395"/>
              <a:ext cx="513187" cy="762093"/>
            </a:xfrm>
            <a:custGeom>
              <a:avLst/>
              <a:gdLst>
                <a:gd name="connsiteX0" fmla="*/ 357216 w 513187"/>
                <a:gd name="connsiteY0" fmla="*/ 445025 h 762093"/>
                <a:gd name="connsiteX1" fmla="*/ 469249 w 513187"/>
                <a:gd name="connsiteY1" fmla="*/ 502833 h 762093"/>
                <a:gd name="connsiteX2" fmla="*/ 494138 w 513187"/>
                <a:gd name="connsiteY2" fmla="*/ 552486 h 762093"/>
                <a:gd name="connsiteX3" fmla="*/ 494138 w 513187"/>
                <a:gd name="connsiteY3" fmla="*/ 704658 h 762093"/>
                <a:gd name="connsiteX4" fmla="*/ 137655 w 513187"/>
                <a:gd name="connsiteY4" fmla="*/ 741139 h 762093"/>
                <a:gd name="connsiteX5" fmla="*/ 123444 w 513187"/>
                <a:gd name="connsiteY5" fmla="*/ 758931 h 762093"/>
                <a:gd name="connsiteX6" fmla="*/ 221018 w 513187"/>
                <a:gd name="connsiteY6" fmla="*/ 762094 h 762093"/>
                <a:gd name="connsiteX7" fmla="*/ 509368 w 513187"/>
                <a:gd name="connsiteY7" fmla="*/ 717269 h 762093"/>
                <a:gd name="connsiteX8" fmla="*/ 513188 w 513187"/>
                <a:gd name="connsiteY8" fmla="*/ 714411 h 762093"/>
                <a:gd name="connsiteX9" fmla="*/ 513188 w 513187"/>
                <a:gd name="connsiteY9" fmla="*/ 552286 h 762093"/>
                <a:gd name="connsiteX10" fmla="*/ 481117 w 513187"/>
                <a:gd name="connsiteY10" fmla="*/ 487964 h 762093"/>
                <a:gd name="connsiteX11" fmla="*/ 362417 w 513187"/>
                <a:gd name="connsiteY11" fmla="*/ 426680 h 762093"/>
                <a:gd name="connsiteX12" fmla="*/ 315497 w 513187"/>
                <a:gd name="connsiteY12" fmla="*/ 407430 h 762093"/>
                <a:gd name="connsiteX13" fmla="*/ 303686 w 513187"/>
                <a:gd name="connsiteY13" fmla="*/ 389799 h 762093"/>
                <a:gd name="connsiteX14" fmla="*/ 303686 w 513187"/>
                <a:gd name="connsiteY14" fmla="*/ 361729 h 762093"/>
                <a:gd name="connsiteX15" fmla="*/ 348872 w 513187"/>
                <a:gd name="connsiteY15" fmla="*/ 304836 h 762093"/>
                <a:gd name="connsiteX16" fmla="*/ 379886 w 513187"/>
                <a:gd name="connsiteY16" fmla="*/ 304836 h 762093"/>
                <a:gd name="connsiteX17" fmla="*/ 427511 w 513187"/>
                <a:gd name="connsiteY17" fmla="*/ 257211 h 762093"/>
                <a:gd name="connsiteX18" fmla="*/ 427511 w 513187"/>
                <a:gd name="connsiteY18" fmla="*/ 200061 h 762093"/>
                <a:gd name="connsiteX19" fmla="*/ 379886 w 513187"/>
                <a:gd name="connsiteY19" fmla="*/ 152436 h 762093"/>
                <a:gd name="connsiteX20" fmla="*/ 379390 w 513187"/>
                <a:gd name="connsiteY20" fmla="*/ 152436 h 762093"/>
                <a:gd name="connsiteX21" fmla="*/ 208658 w 513187"/>
                <a:gd name="connsiteY21" fmla="*/ 271 h 762093"/>
                <a:gd name="connsiteX22" fmla="*/ 56493 w 513187"/>
                <a:gd name="connsiteY22" fmla="*/ 152436 h 762093"/>
                <a:gd name="connsiteX23" fmla="*/ 56026 w 513187"/>
                <a:gd name="connsiteY23" fmla="*/ 152436 h 762093"/>
                <a:gd name="connsiteX24" fmla="*/ 8401 w 513187"/>
                <a:gd name="connsiteY24" fmla="*/ 200061 h 762093"/>
                <a:gd name="connsiteX25" fmla="*/ 8401 w 513187"/>
                <a:gd name="connsiteY25" fmla="*/ 257211 h 762093"/>
                <a:gd name="connsiteX26" fmla="*/ 56026 w 513187"/>
                <a:gd name="connsiteY26" fmla="*/ 304836 h 762093"/>
                <a:gd name="connsiteX27" fmla="*/ 87135 w 513187"/>
                <a:gd name="connsiteY27" fmla="*/ 304836 h 762093"/>
                <a:gd name="connsiteX28" fmla="*/ 132188 w 513187"/>
                <a:gd name="connsiteY28" fmla="*/ 361663 h 762093"/>
                <a:gd name="connsiteX29" fmla="*/ 132188 w 513187"/>
                <a:gd name="connsiteY29" fmla="*/ 389799 h 762093"/>
                <a:gd name="connsiteX30" fmla="*/ 120367 w 513187"/>
                <a:gd name="connsiteY30" fmla="*/ 407430 h 762093"/>
                <a:gd name="connsiteX31" fmla="*/ 73342 w 513187"/>
                <a:gd name="connsiteY31" fmla="*/ 426756 h 762093"/>
                <a:gd name="connsiteX32" fmla="*/ 0 w 513187"/>
                <a:gd name="connsiteY32" fmla="*/ 458237 h 762093"/>
                <a:gd name="connsiteX33" fmla="*/ 32937 w 513187"/>
                <a:gd name="connsiteY33" fmla="*/ 463285 h 762093"/>
                <a:gd name="connsiteX34" fmla="*/ 98403 w 513187"/>
                <a:gd name="connsiteY34" fmla="*/ 438139 h 762093"/>
                <a:gd name="connsiteX35" fmla="*/ 337480 w 513187"/>
                <a:gd name="connsiteY35" fmla="*/ 438139 h 762093"/>
                <a:gd name="connsiteX36" fmla="*/ 94174 w 513187"/>
                <a:gd name="connsiteY36" fmla="*/ 247686 h 762093"/>
                <a:gd name="connsiteX37" fmla="*/ 94174 w 513187"/>
                <a:gd name="connsiteY37" fmla="*/ 200061 h 762093"/>
                <a:gd name="connsiteX38" fmla="*/ 220012 w 513187"/>
                <a:gd name="connsiteY38" fmla="*/ 78283 h 762093"/>
                <a:gd name="connsiteX39" fmla="*/ 341738 w 513187"/>
                <a:gd name="connsiteY39" fmla="*/ 197956 h 762093"/>
                <a:gd name="connsiteX40" fmla="*/ 302104 w 513187"/>
                <a:gd name="connsiteY40" fmla="*/ 147160 h 762093"/>
                <a:gd name="connsiteX41" fmla="*/ 288896 w 513187"/>
                <a:gd name="connsiteY41" fmla="*/ 144515 h 762093"/>
                <a:gd name="connsiteX42" fmla="*/ 286664 w 513187"/>
                <a:gd name="connsiteY42" fmla="*/ 146588 h 762093"/>
                <a:gd name="connsiteX43" fmla="*/ 99260 w 513187"/>
                <a:gd name="connsiteY43" fmla="*/ 282519 h 762093"/>
                <a:gd name="connsiteX44" fmla="*/ 94174 w 513187"/>
                <a:gd name="connsiteY44" fmla="*/ 247686 h 762093"/>
                <a:gd name="connsiteX45" fmla="*/ 408499 w 513187"/>
                <a:gd name="connsiteY45" fmla="*/ 200061 h 762093"/>
                <a:gd name="connsiteX46" fmla="*/ 408499 w 513187"/>
                <a:gd name="connsiteY46" fmla="*/ 257211 h 762093"/>
                <a:gd name="connsiteX47" fmla="*/ 379924 w 513187"/>
                <a:gd name="connsiteY47" fmla="*/ 285786 h 762093"/>
                <a:gd name="connsiteX48" fmla="*/ 360874 w 513187"/>
                <a:gd name="connsiteY48" fmla="*/ 285786 h 762093"/>
                <a:gd name="connsiteX49" fmla="*/ 360874 w 513187"/>
                <a:gd name="connsiteY49" fmla="*/ 248639 h 762093"/>
                <a:gd name="connsiteX50" fmla="*/ 360874 w 513187"/>
                <a:gd name="connsiteY50" fmla="*/ 247686 h 762093"/>
                <a:gd name="connsiteX51" fmla="*/ 360874 w 513187"/>
                <a:gd name="connsiteY51" fmla="*/ 200061 h 762093"/>
                <a:gd name="connsiteX52" fmla="*/ 360874 w 513187"/>
                <a:gd name="connsiteY52" fmla="*/ 199109 h 762093"/>
                <a:gd name="connsiteX53" fmla="*/ 360874 w 513187"/>
                <a:gd name="connsiteY53" fmla="*/ 171486 h 762093"/>
                <a:gd name="connsiteX54" fmla="*/ 379924 w 513187"/>
                <a:gd name="connsiteY54" fmla="*/ 171486 h 762093"/>
                <a:gd name="connsiteX55" fmla="*/ 408461 w 513187"/>
                <a:gd name="connsiteY55" fmla="*/ 200061 h 762093"/>
                <a:gd name="connsiteX56" fmla="*/ 217913 w 513187"/>
                <a:gd name="connsiteY56" fmla="*/ 19086 h 762093"/>
                <a:gd name="connsiteX57" fmla="*/ 360340 w 513187"/>
                <a:gd name="connsiteY57" fmla="*/ 152436 h 762093"/>
                <a:gd name="connsiteX58" fmla="*/ 352539 w 513187"/>
                <a:gd name="connsiteY58" fmla="*/ 152436 h 762093"/>
                <a:gd name="connsiteX59" fmla="*/ 170598 w 513187"/>
                <a:gd name="connsiteY59" fmla="*/ 65296 h 762093"/>
                <a:gd name="connsiteX60" fmla="*/ 83458 w 513187"/>
                <a:gd name="connsiteY60" fmla="*/ 152436 h 762093"/>
                <a:gd name="connsiteX61" fmla="*/ 75552 w 513187"/>
                <a:gd name="connsiteY61" fmla="*/ 152436 h 762093"/>
                <a:gd name="connsiteX62" fmla="*/ 217913 w 513187"/>
                <a:gd name="connsiteY62" fmla="*/ 19086 h 762093"/>
                <a:gd name="connsiteX63" fmla="*/ 75038 w 513187"/>
                <a:gd name="connsiteY63" fmla="*/ 285786 h 762093"/>
                <a:gd name="connsiteX64" fmla="*/ 55988 w 513187"/>
                <a:gd name="connsiteY64" fmla="*/ 285786 h 762093"/>
                <a:gd name="connsiteX65" fmla="*/ 27413 w 513187"/>
                <a:gd name="connsiteY65" fmla="*/ 257211 h 762093"/>
                <a:gd name="connsiteX66" fmla="*/ 27413 w 513187"/>
                <a:gd name="connsiteY66" fmla="*/ 200061 h 762093"/>
                <a:gd name="connsiteX67" fmla="*/ 55988 w 513187"/>
                <a:gd name="connsiteY67" fmla="*/ 171486 h 762093"/>
                <a:gd name="connsiteX68" fmla="*/ 75038 w 513187"/>
                <a:gd name="connsiteY68" fmla="*/ 171486 h 762093"/>
                <a:gd name="connsiteX69" fmla="*/ 217913 w 513187"/>
                <a:gd name="connsiteY69" fmla="*/ 371511 h 762093"/>
                <a:gd name="connsiteX70" fmla="*/ 151238 w 513187"/>
                <a:gd name="connsiteY70" fmla="*/ 351814 h 762093"/>
                <a:gd name="connsiteX71" fmla="*/ 106109 w 513187"/>
                <a:gd name="connsiteY71" fmla="*/ 300379 h 762093"/>
                <a:gd name="connsiteX72" fmla="*/ 293532 w 513187"/>
                <a:gd name="connsiteY72" fmla="*/ 168257 h 762093"/>
                <a:gd name="connsiteX73" fmla="*/ 341786 w 513187"/>
                <a:gd name="connsiteY73" fmla="*/ 224045 h 762093"/>
                <a:gd name="connsiteX74" fmla="*/ 341786 w 513187"/>
                <a:gd name="connsiteY74" fmla="*/ 248639 h 762093"/>
                <a:gd name="connsiteX75" fmla="*/ 217961 w 513187"/>
                <a:gd name="connsiteY75" fmla="*/ 371511 h 762093"/>
                <a:gd name="connsiteX76" fmla="*/ 217913 w 513187"/>
                <a:gd name="connsiteY76" fmla="*/ 457236 h 762093"/>
                <a:gd name="connsiteX77" fmla="*/ 118653 w 513187"/>
                <a:gd name="connsiteY77" fmla="*/ 428661 h 762093"/>
                <a:gd name="connsiteX78" fmla="*/ 127530 w 513187"/>
                <a:gd name="connsiteY78" fmla="*/ 425023 h 762093"/>
                <a:gd name="connsiteX79" fmla="*/ 151238 w 513187"/>
                <a:gd name="connsiteY79" fmla="*/ 389799 h 762093"/>
                <a:gd name="connsiteX80" fmla="*/ 151238 w 513187"/>
                <a:gd name="connsiteY80" fmla="*/ 373921 h 762093"/>
                <a:gd name="connsiteX81" fmla="*/ 284645 w 513187"/>
                <a:gd name="connsiteY81" fmla="*/ 373921 h 762093"/>
                <a:gd name="connsiteX82" fmla="*/ 284645 w 513187"/>
                <a:gd name="connsiteY82" fmla="*/ 389799 h 762093"/>
                <a:gd name="connsiteX83" fmla="*/ 308267 w 513187"/>
                <a:gd name="connsiteY83" fmla="*/ 425042 h 762093"/>
                <a:gd name="connsiteX84" fmla="*/ 317183 w 513187"/>
                <a:gd name="connsiteY84" fmla="*/ 428700 h 762093"/>
                <a:gd name="connsiteX85" fmla="*/ 217999 w 513187"/>
                <a:gd name="connsiteY85" fmla="*/ 457236 h 76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13187" h="762093">
                  <a:moveTo>
                    <a:pt x="357216" y="445025"/>
                  </a:moveTo>
                  <a:cubicBezTo>
                    <a:pt x="398269" y="459761"/>
                    <a:pt x="437102" y="476544"/>
                    <a:pt x="469249" y="502833"/>
                  </a:cubicBezTo>
                  <a:cubicBezTo>
                    <a:pt x="484582" y="514807"/>
                    <a:pt x="493720" y="533037"/>
                    <a:pt x="494138" y="552486"/>
                  </a:cubicBezTo>
                  <a:lnTo>
                    <a:pt x="494138" y="704658"/>
                  </a:lnTo>
                  <a:cubicBezTo>
                    <a:pt x="443494" y="736881"/>
                    <a:pt x="277739" y="749006"/>
                    <a:pt x="137655" y="741139"/>
                  </a:cubicBezTo>
                  <a:cubicBezTo>
                    <a:pt x="133299" y="747363"/>
                    <a:pt x="128552" y="753306"/>
                    <a:pt x="123444" y="758931"/>
                  </a:cubicBezTo>
                  <a:cubicBezTo>
                    <a:pt x="155038" y="761017"/>
                    <a:pt x="188043" y="762094"/>
                    <a:pt x="221018" y="762094"/>
                  </a:cubicBezTo>
                  <a:cubicBezTo>
                    <a:pt x="345796" y="762094"/>
                    <a:pt x="469563" y="747139"/>
                    <a:pt x="509368" y="717269"/>
                  </a:cubicBezTo>
                  <a:lnTo>
                    <a:pt x="513188" y="714411"/>
                  </a:lnTo>
                  <a:lnTo>
                    <a:pt x="513188" y="552286"/>
                  </a:lnTo>
                  <a:cubicBezTo>
                    <a:pt x="512712" y="527115"/>
                    <a:pt x="500934" y="503494"/>
                    <a:pt x="481117" y="487964"/>
                  </a:cubicBezTo>
                  <a:cubicBezTo>
                    <a:pt x="446589" y="459713"/>
                    <a:pt x="405565" y="442111"/>
                    <a:pt x="362417" y="426680"/>
                  </a:cubicBezTo>
                  <a:lnTo>
                    <a:pt x="315497" y="407430"/>
                  </a:lnTo>
                  <a:cubicBezTo>
                    <a:pt x="308348" y="404494"/>
                    <a:pt x="303682" y="397528"/>
                    <a:pt x="303686" y="389799"/>
                  </a:cubicBezTo>
                  <a:lnTo>
                    <a:pt x="303686" y="361729"/>
                  </a:lnTo>
                  <a:cubicBezTo>
                    <a:pt x="323379" y="346955"/>
                    <a:pt x="338940" y="327363"/>
                    <a:pt x="348872" y="304836"/>
                  </a:cubicBezTo>
                  <a:lnTo>
                    <a:pt x="379886" y="304836"/>
                  </a:lnTo>
                  <a:cubicBezTo>
                    <a:pt x="406176" y="304805"/>
                    <a:pt x="427479" y="283501"/>
                    <a:pt x="427511" y="257211"/>
                  </a:cubicBezTo>
                  <a:lnTo>
                    <a:pt x="427511" y="200061"/>
                  </a:lnTo>
                  <a:cubicBezTo>
                    <a:pt x="427479" y="173772"/>
                    <a:pt x="406176" y="152468"/>
                    <a:pt x="379886" y="152436"/>
                  </a:cubicBezTo>
                  <a:lnTo>
                    <a:pt x="379390" y="152436"/>
                  </a:lnTo>
                  <a:cubicBezTo>
                    <a:pt x="374263" y="63271"/>
                    <a:pt x="297824" y="-4856"/>
                    <a:pt x="208658" y="271"/>
                  </a:cubicBezTo>
                  <a:cubicBezTo>
                    <a:pt x="126652" y="4987"/>
                    <a:pt x="61209" y="70431"/>
                    <a:pt x="56493" y="152436"/>
                  </a:cubicBezTo>
                  <a:lnTo>
                    <a:pt x="56026" y="152436"/>
                  </a:lnTo>
                  <a:cubicBezTo>
                    <a:pt x="29736" y="152468"/>
                    <a:pt x="8432" y="173772"/>
                    <a:pt x="8401" y="200061"/>
                  </a:cubicBezTo>
                  <a:lnTo>
                    <a:pt x="8401" y="257211"/>
                  </a:lnTo>
                  <a:cubicBezTo>
                    <a:pt x="8432" y="283501"/>
                    <a:pt x="29736" y="304805"/>
                    <a:pt x="56026" y="304836"/>
                  </a:cubicBezTo>
                  <a:lnTo>
                    <a:pt x="87135" y="304836"/>
                  </a:lnTo>
                  <a:cubicBezTo>
                    <a:pt x="97041" y="327323"/>
                    <a:pt x="112554" y="346889"/>
                    <a:pt x="132188" y="361663"/>
                  </a:cubicBezTo>
                  <a:lnTo>
                    <a:pt x="132188" y="389799"/>
                  </a:lnTo>
                  <a:cubicBezTo>
                    <a:pt x="132206" y="397536"/>
                    <a:pt x="127530" y="404509"/>
                    <a:pt x="120367" y="407430"/>
                  </a:cubicBezTo>
                  <a:lnTo>
                    <a:pt x="73342" y="426756"/>
                  </a:lnTo>
                  <a:cubicBezTo>
                    <a:pt x="48152" y="435426"/>
                    <a:pt x="23637" y="445948"/>
                    <a:pt x="0" y="458237"/>
                  </a:cubicBezTo>
                  <a:cubicBezTo>
                    <a:pt x="11112" y="458896"/>
                    <a:pt x="22138" y="460585"/>
                    <a:pt x="32937" y="463285"/>
                  </a:cubicBezTo>
                  <a:cubicBezTo>
                    <a:pt x="53892" y="453884"/>
                    <a:pt x="75876" y="445854"/>
                    <a:pt x="98403" y="438139"/>
                  </a:cubicBezTo>
                  <a:cubicBezTo>
                    <a:pt x="169975" y="489019"/>
                    <a:pt x="265908" y="489019"/>
                    <a:pt x="337480" y="438139"/>
                  </a:cubicBezTo>
                  <a:close/>
                  <a:moveTo>
                    <a:pt x="94174" y="247686"/>
                  </a:moveTo>
                  <a:lnTo>
                    <a:pt x="94174" y="200061"/>
                  </a:lnTo>
                  <a:cubicBezTo>
                    <a:pt x="95295" y="131684"/>
                    <a:pt x="151635" y="77162"/>
                    <a:pt x="220012" y="78283"/>
                  </a:cubicBezTo>
                  <a:cubicBezTo>
                    <a:pt x="285994" y="79365"/>
                    <a:pt x="339534" y="132002"/>
                    <a:pt x="341738" y="197956"/>
                  </a:cubicBezTo>
                  <a:cubicBezTo>
                    <a:pt x="327368" y="181962"/>
                    <a:pt x="314124" y="164989"/>
                    <a:pt x="302104" y="147160"/>
                  </a:cubicBezTo>
                  <a:cubicBezTo>
                    <a:pt x="299187" y="142782"/>
                    <a:pt x="293274" y="141599"/>
                    <a:pt x="288896" y="144515"/>
                  </a:cubicBezTo>
                  <a:cubicBezTo>
                    <a:pt x="288046" y="145082"/>
                    <a:pt x="287292" y="145782"/>
                    <a:pt x="286664" y="146588"/>
                  </a:cubicBezTo>
                  <a:cubicBezTo>
                    <a:pt x="232058" y="216787"/>
                    <a:pt x="129826" y="268194"/>
                    <a:pt x="99260" y="282519"/>
                  </a:cubicBezTo>
                  <a:cubicBezTo>
                    <a:pt x="95908" y="271211"/>
                    <a:pt x="94195" y="259481"/>
                    <a:pt x="94174" y="247686"/>
                  </a:cubicBezTo>
                  <a:close/>
                  <a:moveTo>
                    <a:pt x="408499" y="200061"/>
                  </a:moveTo>
                  <a:lnTo>
                    <a:pt x="408499" y="257211"/>
                  </a:lnTo>
                  <a:cubicBezTo>
                    <a:pt x="408499" y="272993"/>
                    <a:pt x="395706" y="285786"/>
                    <a:pt x="379924" y="285786"/>
                  </a:cubicBezTo>
                  <a:lnTo>
                    <a:pt x="360874" y="285786"/>
                  </a:lnTo>
                  <a:lnTo>
                    <a:pt x="360874" y="248639"/>
                  </a:lnTo>
                  <a:cubicBezTo>
                    <a:pt x="360874" y="248334"/>
                    <a:pt x="360874" y="248029"/>
                    <a:pt x="360874" y="247686"/>
                  </a:cubicBezTo>
                  <a:lnTo>
                    <a:pt x="360874" y="200061"/>
                  </a:lnTo>
                  <a:cubicBezTo>
                    <a:pt x="360874" y="199757"/>
                    <a:pt x="360874" y="199452"/>
                    <a:pt x="360874" y="199109"/>
                  </a:cubicBezTo>
                  <a:lnTo>
                    <a:pt x="360874" y="171486"/>
                  </a:lnTo>
                  <a:lnTo>
                    <a:pt x="379924" y="171486"/>
                  </a:lnTo>
                  <a:cubicBezTo>
                    <a:pt x="395690" y="171507"/>
                    <a:pt x="408461" y="184295"/>
                    <a:pt x="408461" y="200061"/>
                  </a:cubicBezTo>
                  <a:close/>
                  <a:moveTo>
                    <a:pt x="217913" y="19086"/>
                  </a:moveTo>
                  <a:cubicBezTo>
                    <a:pt x="293060" y="19188"/>
                    <a:pt x="355298" y="77459"/>
                    <a:pt x="360340" y="152436"/>
                  </a:cubicBezTo>
                  <a:lnTo>
                    <a:pt x="352539" y="152436"/>
                  </a:lnTo>
                  <a:cubicBezTo>
                    <a:pt x="326361" y="78132"/>
                    <a:pt x="244903" y="39118"/>
                    <a:pt x="170598" y="65296"/>
                  </a:cubicBezTo>
                  <a:cubicBezTo>
                    <a:pt x="129855" y="79650"/>
                    <a:pt x="97812" y="111694"/>
                    <a:pt x="83458" y="152436"/>
                  </a:cubicBezTo>
                  <a:lnTo>
                    <a:pt x="75552" y="152436"/>
                  </a:lnTo>
                  <a:cubicBezTo>
                    <a:pt x="80598" y="77486"/>
                    <a:pt x="142793" y="19227"/>
                    <a:pt x="217913" y="19086"/>
                  </a:cubicBezTo>
                  <a:close/>
                  <a:moveTo>
                    <a:pt x="75038" y="285786"/>
                  </a:moveTo>
                  <a:lnTo>
                    <a:pt x="55988" y="285786"/>
                  </a:lnTo>
                  <a:cubicBezTo>
                    <a:pt x="40206" y="285786"/>
                    <a:pt x="27413" y="272993"/>
                    <a:pt x="27413" y="257211"/>
                  </a:cubicBezTo>
                  <a:lnTo>
                    <a:pt x="27413" y="200061"/>
                  </a:lnTo>
                  <a:cubicBezTo>
                    <a:pt x="27413" y="184279"/>
                    <a:pt x="40206" y="171486"/>
                    <a:pt x="55988" y="171486"/>
                  </a:cubicBezTo>
                  <a:lnTo>
                    <a:pt x="75038" y="171486"/>
                  </a:lnTo>
                  <a:close/>
                  <a:moveTo>
                    <a:pt x="217913" y="371511"/>
                  </a:moveTo>
                  <a:cubicBezTo>
                    <a:pt x="194257" y="371490"/>
                    <a:pt x="171108" y="364652"/>
                    <a:pt x="151238" y="351814"/>
                  </a:cubicBezTo>
                  <a:cubicBezTo>
                    <a:pt x="131689" y="339217"/>
                    <a:pt x="116056" y="321399"/>
                    <a:pt x="106109" y="300379"/>
                  </a:cubicBezTo>
                  <a:cubicBezTo>
                    <a:pt x="135217" y="286958"/>
                    <a:pt x="233696" y="238276"/>
                    <a:pt x="293532" y="168257"/>
                  </a:cubicBezTo>
                  <a:cubicBezTo>
                    <a:pt x="307434" y="188635"/>
                    <a:pt x="323623" y="207353"/>
                    <a:pt x="341786" y="224045"/>
                  </a:cubicBezTo>
                  <a:lnTo>
                    <a:pt x="341786" y="248639"/>
                  </a:lnTo>
                  <a:cubicBezTo>
                    <a:pt x="341098" y="316584"/>
                    <a:pt x="285909" y="371348"/>
                    <a:pt x="217961" y="371511"/>
                  </a:cubicBezTo>
                  <a:close/>
                  <a:moveTo>
                    <a:pt x="217913" y="457236"/>
                  </a:moveTo>
                  <a:cubicBezTo>
                    <a:pt x="182851" y="456863"/>
                    <a:pt x="148547" y="446988"/>
                    <a:pt x="118653" y="428661"/>
                  </a:cubicBezTo>
                  <a:lnTo>
                    <a:pt x="127530" y="425023"/>
                  </a:lnTo>
                  <a:cubicBezTo>
                    <a:pt x="141871" y="419209"/>
                    <a:pt x="151250" y="405275"/>
                    <a:pt x="151238" y="389799"/>
                  </a:cubicBezTo>
                  <a:lnTo>
                    <a:pt x="151238" y="373921"/>
                  </a:lnTo>
                  <a:cubicBezTo>
                    <a:pt x="192946" y="396082"/>
                    <a:pt x="242937" y="396082"/>
                    <a:pt x="284645" y="373921"/>
                  </a:cubicBezTo>
                  <a:lnTo>
                    <a:pt x="284645" y="389799"/>
                  </a:lnTo>
                  <a:cubicBezTo>
                    <a:pt x="284611" y="405260"/>
                    <a:pt x="293953" y="419198"/>
                    <a:pt x="308267" y="425042"/>
                  </a:cubicBezTo>
                  <a:lnTo>
                    <a:pt x="317183" y="428700"/>
                  </a:lnTo>
                  <a:cubicBezTo>
                    <a:pt x="287306" y="446998"/>
                    <a:pt x="253031" y="456860"/>
                    <a:pt x="217999" y="45723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86501B14-37C3-E537-85C4-39C31A9E7E01}"/>
                </a:ext>
              </a:extLst>
            </p:cNvPr>
            <p:cNvSpPr/>
            <p:nvPr/>
          </p:nvSpPr>
          <p:spPr>
            <a:xfrm>
              <a:off x="5608643" y="4238110"/>
              <a:ext cx="323430" cy="323430"/>
            </a:xfrm>
            <a:custGeom>
              <a:avLst/>
              <a:gdLst>
                <a:gd name="connsiteX0" fmla="*/ 161715 w 323430"/>
                <a:gd name="connsiteY0" fmla="*/ 0 h 323430"/>
                <a:gd name="connsiteX1" fmla="*/ 0 w 323430"/>
                <a:gd name="connsiteY1" fmla="*/ 161716 h 323430"/>
                <a:gd name="connsiteX2" fmla="*/ 161715 w 323430"/>
                <a:gd name="connsiteY2" fmla="*/ 323431 h 323430"/>
                <a:gd name="connsiteX3" fmla="*/ 323431 w 323430"/>
                <a:gd name="connsiteY3" fmla="*/ 161716 h 323430"/>
                <a:gd name="connsiteX4" fmla="*/ 323431 w 323430"/>
                <a:gd name="connsiteY4" fmla="*/ 161706 h 323430"/>
                <a:gd name="connsiteX5" fmla="*/ 161715 w 323430"/>
                <a:gd name="connsiteY5" fmla="*/ 0 h 323430"/>
                <a:gd name="connsiteX6" fmla="*/ 161715 w 323430"/>
                <a:gd name="connsiteY6" fmla="*/ 304371 h 323430"/>
                <a:gd name="connsiteX7" fmla="*/ 19050 w 323430"/>
                <a:gd name="connsiteY7" fmla="*/ 161706 h 323430"/>
                <a:gd name="connsiteX8" fmla="*/ 161715 w 323430"/>
                <a:gd name="connsiteY8" fmla="*/ 19040 h 323430"/>
                <a:gd name="connsiteX9" fmla="*/ 304381 w 323430"/>
                <a:gd name="connsiteY9" fmla="*/ 161706 h 323430"/>
                <a:gd name="connsiteX10" fmla="*/ 161715 w 323430"/>
                <a:gd name="connsiteY10" fmla="*/ 304371 h 32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3430" h="323430">
                  <a:moveTo>
                    <a:pt x="161715" y="0"/>
                  </a:moveTo>
                  <a:cubicBezTo>
                    <a:pt x="72402" y="0"/>
                    <a:pt x="0" y="72402"/>
                    <a:pt x="0" y="161716"/>
                  </a:cubicBezTo>
                  <a:cubicBezTo>
                    <a:pt x="0" y="251029"/>
                    <a:pt x="72402" y="323431"/>
                    <a:pt x="161715" y="323431"/>
                  </a:cubicBezTo>
                  <a:cubicBezTo>
                    <a:pt x="251029" y="323431"/>
                    <a:pt x="323431" y="251029"/>
                    <a:pt x="323431" y="161716"/>
                  </a:cubicBezTo>
                  <a:cubicBezTo>
                    <a:pt x="323431" y="161713"/>
                    <a:pt x="323431" y="161709"/>
                    <a:pt x="323431" y="161706"/>
                  </a:cubicBezTo>
                  <a:cubicBezTo>
                    <a:pt x="323310" y="72444"/>
                    <a:pt x="250977" y="115"/>
                    <a:pt x="161715" y="0"/>
                  </a:cubicBezTo>
                  <a:close/>
                  <a:moveTo>
                    <a:pt x="161715" y="304371"/>
                  </a:moveTo>
                  <a:cubicBezTo>
                    <a:pt x="82924" y="304371"/>
                    <a:pt x="19050" y="240498"/>
                    <a:pt x="19050" y="161706"/>
                  </a:cubicBezTo>
                  <a:cubicBezTo>
                    <a:pt x="19050" y="82914"/>
                    <a:pt x="82924" y="19040"/>
                    <a:pt x="161715" y="19040"/>
                  </a:cubicBezTo>
                  <a:cubicBezTo>
                    <a:pt x="240507" y="19040"/>
                    <a:pt x="304381" y="82914"/>
                    <a:pt x="304381" y="161706"/>
                  </a:cubicBezTo>
                  <a:cubicBezTo>
                    <a:pt x="304291" y="240461"/>
                    <a:pt x="240470" y="304282"/>
                    <a:pt x="161715" y="304371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2ED419-198E-86E1-38BC-4B4D31DBA041}"/>
                </a:ext>
              </a:extLst>
            </p:cNvPr>
            <p:cNvSpPr/>
            <p:nvPr/>
          </p:nvSpPr>
          <p:spPr>
            <a:xfrm>
              <a:off x="5646715" y="4276210"/>
              <a:ext cx="123644" cy="123605"/>
            </a:xfrm>
            <a:custGeom>
              <a:avLst/>
              <a:gdLst>
                <a:gd name="connsiteX0" fmla="*/ 123644 w 123644"/>
                <a:gd name="connsiteY0" fmla="*/ 19050 h 123605"/>
                <a:gd name="connsiteX1" fmla="*/ 123644 w 123644"/>
                <a:gd name="connsiteY1" fmla="*/ 0 h 123605"/>
                <a:gd name="connsiteX2" fmla="*/ 0 w 123644"/>
                <a:gd name="connsiteY2" fmla="*/ 123606 h 123605"/>
                <a:gd name="connsiteX3" fmla="*/ 19050 w 123644"/>
                <a:gd name="connsiteY3" fmla="*/ 123606 h 123605"/>
                <a:gd name="connsiteX4" fmla="*/ 123644 w 123644"/>
                <a:gd name="connsiteY4" fmla="*/ 19050 h 12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644" h="123605">
                  <a:moveTo>
                    <a:pt x="123644" y="19050"/>
                  </a:moveTo>
                  <a:lnTo>
                    <a:pt x="123644" y="0"/>
                  </a:lnTo>
                  <a:cubicBezTo>
                    <a:pt x="55396" y="58"/>
                    <a:pt x="79" y="55358"/>
                    <a:pt x="0" y="123606"/>
                  </a:cubicBezTo>
                  <a:lnTo>
                    <a:pt x="19050" y="123606"/>
                  </a:lnTo>
                  <a:cubicBezTo>
                    <a:pt x="19119" y="65875"/>
                    <a:pt x="65913" y="19098"/>
                    <a:pt x="123644" y="19050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34C96E2-94A2-D2E0-D9CE-6846E75179FE}"/>
                </a:ext>
              </a:extLst>
            </p:cNvPr>
            <p:cNvSpPr/>
            <p:nvPr/>
          </p:nvSpPr>
          <p:spPr>
            <a:xfrm>
              <a:off x="5770359" y="4399816"/>
              <a:ext cx="123615" cy="123615"/>
            </a:xfrm>
            <a:custGeom>
              <a:avLst/>
              <a:gdLst>
                <a:gd name="connsiteX0" fmla="*/ 104565 w 123615"/>
                <a:gd name="connsiteY0" fmla="*/ 0 h 123615"/>
                <a:gd name="connsiteX1" fmla="*/ 0 w 123615"/>
                <a:gd name="connsiteY1" fmla="*/ 104565 h 123615"/>
                <a:gd name="connsiteX2" fmla="*/ 0 w 123615"/>
                <a:gd name="connsiteY2" fmla="*/ 123615 h 123615"/>
                <a:gd name="connsiteX3" fmla="*/ 123615 w 123615"/>
                <a:gd name="connsiteY3" fmla="*/ 0 h 123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615" h="123615">
                  <a:moveTo>
                    <a:pt x="104565" y="0"/>
                  </a:moveTo>
                  <a:cubicBezTo>
                    <a:pt x="104503" y="57723"/>
                    <a:pt x="57723" y="104503"/>
                    <a:pt x="0" y="104565"/>
                  </a:cubicBezTo>
                  <a:lnTo>
                    <a:pt x="0" y="123615"/>
                  </a:lnTo>
                  <a:cubicBezTo>
                    <a:pt x="68241" y="123542"/>
                    <a:pt x="123542" y="68241"/>
                    <a:pt x="123615" y="0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C512DFDE-28C3-5A35-0A78-7FEE1E50DC7C}"/>
                </a:ext>
              </a:extLst>
            </p:cNvPr>
            <p:cNvSpPr/>
            <p:nvPr/>
          </p:nvSpPr>
          <p:spPr>
            <a:xfrm>
              <a:off x="5684815" y="4314310"/>
              <a:ext cx="85544" cy="85505"/>
            </a:xfrm>
            <a:custGeom>
              <a:avLst/>
              <a:gdLst>
                <a:gd name="connsiteX0" fmla="*/ 85544 w 85544"/>
                <a:gd name="connsiteY0" fmla="*/ 19050 h 85505"/>
                <a:gd name="connsiteX1" fmla="*/ 85544 w 85544"/>
                <a:gd name="connsiteY1" fmla="*/ 0 h 85505"/>
                <a:gd name="connsiteX2" fmla="*/ 0 w 85544"/>
                <a:gd name="connsiteY2" fmla="*/ 85506 h 85505"/>
                <a:gd name="connsiteX3" fmla="*/ 19050 w 85544"/>
                <a:gd name="connsiteY3" fmla="*/ 85506 h 85505"/>
                <a:gd name="connsiteX4" fmla="*/ 85544 w 85544"/>
                <a:gd name="connsiteY4" fmla="*/ 19050 h 85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44" h="85505">
                  <a:moveTo>
                    <a:pt x="85544" y="19050"/>
                  </a:moveTo>
                  <a:lnTo>
                    <a:pt x="85544" y="0"/>
                  </a:lnTo>
                  <a:cubicBezTo>
                    <a:pt x="38328" y="31"/>
                    <a:pt x="52" y="38290"/>
                    <a:pt x="0" y="85506"/>
                  </a:cubicBezTo>
                  <a:lnTo>
                    <a:pt x="19050" y="85506"/>
                  </a:lnTo>
                  <a:cubicBezTo>
                    <a:pt x="19092" y="48806"/>
                    <a:pt x="48844" y="19071"/>
                    <a:pt x="85544" y="19050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2EAFAE62-D963-D3DB-FA59-877073D001FB}"/>
                </a:ext>
              </a:extLst>
            </p:cNvPr>
            <p:cNvSpPr/>
            <p:nvPr/>
          </p:nvSpPr>
          <p:spPr>
            <a:xfrm>
              <a:off x="5770359" y="4399816"/>
              <a:ext cx="85515" cy="85515"/>
            </a:xfrm>
            <a:custGeom>
              <a:avLst/>
              <a:gdLst>
                <a:gd name="connsiteX0" fmla="*/ 0 w 85515"/>
                <a:gd name="connsiteY0" fmla="*/ 66465 h 85515"/>
                <a:gd name="connsiteX1" fmla="*/ 0 w 85515"/>
                <a:gd name="connsiteY1" fmla="*/ 85515 h 85515"/>
                <a:gd name="connsiteX2" fmla="*/ 85515 w 85515"/>
                <a:gd name="connsiteY2" fmla="*/ 0 h 85515"/>
                <a:gd name="connsiteX3" fmla="*/ 66465 w 85515"/>
                <a:gd name="connsiteY3" fmla="*/ 0 h 85515"/>
                <a:gd name="connsiteX4" fmla="*/ 0 w 85515"/>
                <a:gd name="connsiteY4" fmla="*/ 66465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15" h="85515">
                  <a:moveTo>
                    <a:pt x="0" y="66465"/>
                  </a:moveTo>
                  <a:lnTo>
                    <a:pt x="0" y="85515"/>
                  </a:lnTo>
                  <a:cubicBezTo>
                    <a:pt x="47207" y="85463"/>
                    <a:pt x="85463" y="47207"/>
                    <a:pt x="85515" y="0"/>
                  </a:cubicBezTo>
                  <a:lnTo>
                    <a:pt x="66465" y="0"/>
                  </a:lnTo>
                  <a:cubicBezTo>
                    <a:pt x="66428" y="36692"/>
                    <a:pt x="36692" y="66428"/>
                    <a:pt x="0" y="66465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2C71B4CC-3158-DA9C-6D4C-63485AB87770}"/>
                </a:ext>
              </a:extLst>
            </p:cNvPr>
            <p:cNvSpPr/>
            <p:nvPr/>
          </p:nvSpPr>
          <p:spPr>
            <a:xfrm>
              <a:off x="5722943" y="4352401"/>
              <a:ext cx="94830" cy="94830"/>
            </a:xfrm>
            <a:custGeom>
              <a:avLst/>
              <a:gdLst>
                <a:gd name="connsiteX0" fmla="*/ 94831 w 94830"/>
                <a:gd name="connsiteY0" fmla="*/ 47415 h 94830"/>
                <a:gd name="connsiteX1" fmla="*/ 47415 w 94830"/>
                <a:gd name="connsiteY1" fmla="*/ 0 h 94830"/>
                <a:gd name="connsiteX2" fmla="*/ 0 w 94830"/>
                <a:gd name="connsiteY2" fmla="*/ 47415 h 94830"/>
                <a:gd name="connsiteX3" fmla="*/ 47415 w 94830"/>
                <a:gd name="connsiteY3" fmla="*/ 94831 h 94830"/>
                <a:gd name="connsiteX4" fmla="*/ 94831 w 94830"/>
                <a:gd name="connsiteY4" fmla="*/ 47415 h 94830"/>
                <a:gd name="connsiteX5" fmla="*/ 19060 w 94830"/>
                <a:gd name="connsiteY5" fmla="*/ 47415 h 94830"/>
                <a:gd name="connsiteX6" fmla="*/ 47425 w 94830"/>
                <a:gd name="connsiteY6" fmla="*/ 19050 h 94830"/>
                <a:gd name="connsiteX7" fmla="*/ 75790 w 94830"/>
                <a:gd name="connsiteY7" fmla="*/ 47415 h 94830"/>
                <a:gd name="connsiteX8" fmla="*/ 47425 w 94830"/>
                <a:gd name="connsiteY8" fmla="*/ 75781 h 94830"/>
                <a:gd name="connsiteX9" fmla="*/ 47415 w 94830"/>
                <a:gd name="connsiteY9" fmla="*/ 75781 h 94830"/>
                <a:gd name="connsiteX10" fmla="*/ 19021 w 94830"/>
                <a:gd name="connsiteY10" fmla="*/ 47415 h 9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830" h="94830">
                  <a:moveTo>
                    <a:pt x="94831" y="47415"/>
                  </a:moveTo>
                  <a:cubicBezTo>
                    <a:pt x="94831" y="21228"/>
                    <a:pt x="73603" y="0"/>
                    <a:pt x="47415" y="0"/>
                  </a:cubicBezTo>
                  <a:cubicBezTo>
                    <a:pt x="21228" y="0"/>
                    <a:pt x="0" y="21228"/>
                    <a:pt x="0" y="47415"/>
                  </a:cubicBezTo>
                  <a:cubicBezTo>
                    <a:pt x="0" y="73603"/>
                    <a:pt x="21228" y="94831"/>
                    <a:pt x="47415" y="94831"/>
                  </a:cubicBezTo>
                  <a:cubicBezTo>
                    <a:pt x="73591" y="94804"/>
                    <a:pt x="94804" y="73591"/>
                    <a:pt x="94831" y="47415"/>
                  </a:cubicBezTo>
                  <a:close/>
                  <a:moveTo>
                    <a:pt x="19060" y="47415"/>
                  </a:moveTo>
                  <a:cubicBezTo>
                    <a:pt x="19060" y="31750"/>
                    <a:pt x="31759" y="19050"/>
                    <a:pt x="47425" y="19050"/>
                  </a:cubicBezTo>
                  <a:cubicBezTo>
                    <a:pt x="63091" y="19050"/>
                    <a:pt x="75790" y="31750"/>
                    <a:pt x="75790" y="47415"/>
                  </a:cubicBezTo>
                  <a:cubicBezTo>
                    <a:pt x="75790" y="63081"/>
                    <a:pt x="63091" y="75781"/>
                    <a:pt x="47425" y="75781"/>
                  </a:cubicBezTo>
                  <a:cubicBezTo>
                    <a:pt x="47422" y="75781"/>
                    <a:pt x="47418" y="75781"/>
                    <a:pt x="47415" y="75781"/>
                  </a:cubicBezTo>
                  <a:cubicBezTo>
                    <a:pt x="31745" y="75781"/>
                    <a:pt x="19038" y="63086"/>
                    <a:pt x="19021" y="47415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1F8CD14-42E4-2606-42DC-F1DB5A22A7A1}"/>
                </a:ext>
              </a:extLst>
            </p:cNvPr>
            <p:cNvSpPr/>
            <p:nvPr/>
          </p:nvSpPr>
          <p:spPr>
            <a:xfrm>
              <a:off x="5760624" y="4390082"/>
              <a:ext cx="19050" cy="19050"/>
            </a:xfrm>
            <a:custGeom>
              <a:avLst/>
              <a:gdLst>
                <a:gd name="connsiteX0" fmla="*/ 19050 w 19050"/>
                <a:gd name="connsiteY0" fmla="*/ 9525 h 19050"/>
                <a:gd name="connsiteX1" fmla="*/ 9525 w 19050"/>
                <a:gd name="connsiteY1" fmla="*/ 19050 h 19050"/>
                <a:gd name="connsiteX2" fmla="*/ 0 w 19050"/>
                <a:gd name="connsiteY2" fmla="*/ 9525 h 19050"/>
                <a:gd name="connsiteX3" fmla="*/ 9525 w 19050"/>
                <a:gd name="connsiteY3" fmla="*/ 0 h 19050"/>
                <a:gd name="connsiteX4" fmla="*/ 1905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9050" y="9525"/>
                  </a:moveTo>
                  <a:cubicBezTo>
                    <a:pt x="19050" y="14786"/>
                    <a:pt x="14786" y="19050"/>
                    <a:pt x="9525" y="19050"/>
                  </a:cubicBezTo>
                  <a:cubicBezTo>
                    <a:pt x="4264" y="19050"/>
                    <a:pt x="0" y="14786"/>
                    <a:pt x="0" y="9525"/>
                  </a:cubicBezTo>
                  <a:cubicBezTo>
                    <a:pt x="0" y="4264"/>
                    <a:pt x="4264" y="0"/>
                    <a:pt x="9525" y="0"/>
                  </a:cubicBezTo>
                  <a:cubicBezTo>
                    <a:pt x="14786" y="0"/>
                    <a:pt x="19050" y="4264"/>
                    <a:pt x="19050" y="9525"/>
                  </a:cubicBezTo>
                  <a:close/>
                </a:path>
              </a:pathLst>
            </a:custGeom>
            <a:solidFill>
              <a:srgbClr val="1DB9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93AF8159-E359-E258-9AB4-CCC56269B139}"/>
              </a:ext>
            </a:extLst>
          </p:cNvPr>
          <p:cNvGrpSpPr/>
          <p:nvPr/>
        </p:nvGrpSpPr>
        <p:grpSpPr>
          <a:xfrm>
            <a:off x="3779838" y="4167523"/>
            <a:ext cx="446467" cy="409261"/>
            <a:chOff x="6687497" y="2852279"/>
            <a:chExt cx="685800" cy="628650"/>
          </a:xfrm>
        </p:grpSpPr>
        <p:sp>
          <p:nvSpPr>
            <p:cNvPr id="1127" name="Freeform: Shape 1126" descr="Headphones outline">
              <a:extLst>
                <a:ext uri="{FF2B5EF4-FFF2-40B4-BE49-F238E27FC236}">
                  <a16:creationId xmlns:a16="http://schemas.microsoft.com/office/drawing/2014/main" id="{0FE8F48A-84FE-312F-672E-190E243DC910}"/>
                </a:ext>
              </a:extLst>
            </p:cNvPr>
            <p:cNvSpPr/>
            <p:nvPr/>
          </p:nvSpPr>
          <p:spPr>
            <a:xfrm>
              <a:off x="6687497" y="2852279"/>
              <a:ext cx="685800" cy="533400"/>
            </a:xfrm>
            <a:custGeom>
              <a:avLst/>
              <a:gdLst>
                <a:gd name="connsiteX0" fmla="*/ 342900 w 685800"/>
                <a:gd name="connsiteY0" fmla="*/ 0 h 533400"/>
                <a:gd name="connsiteX1" fmla="*/ 685800 w 685800"/>
                <a:gd name="connsiteY1" fmla="*/ 342900 h 533400"/>
                <a:gd name="connsiteX2" fmla="*/ 685800 w 685800"/>
                <a:gd name="connsiteY2" fmla="*/ 523875 h 533400"/>
                <a:gd name="connsiteX3" fmla="*/ 676275 w 685800"/>
                <a:gd name="connsiteY3" fmla="*/ 533400 h 533400"/>
                <a:gd name="connsiteX4" fmla="*/ 666750 w 685800"/>
                <a:gd name="connsiteY4" fmla="*/ 523875 h 533400"/>
                <a:gd name="connsiteX5" fmla="*/ 666750 w 685800"/>
                <a:gd name="connsiteY5" fmla="*/ 495300 h 533400"/>
                <a:gd name="connsiteX6" fmla="*/ 610874 w 685800"/>
                <a:gd name="connsiteY6" fmla="*/ 495300 h 533400"/>
                <a:gd name="connsiteX7" fmla="*/ 610874 w 685800"/>
                <a:gd name="connsiteY7" fmla="*/ 476250 h 533400"/>
                <a:gd name="connsiteX8" fmla="*/ 666750 w 685800"/>
                <a:gd name="connsiteY8" fmla="*/ 476250 h 533400"/>
                <a:gd name="connsiteX9" fmla="*/ 666750 w 685800"/>
                <a:gd name="connsiteY9" fmla="*/ 342900 h 533400"/>
                <a:gd name="connsiteX10" fmla="*/ 342900 w 685800"/>
                <a:gd name="connsiteY10" fmla="*/ 19050 h 533400"/>
                <a:gd name="connsiteX11" fmla="*/ 19050 w 685800"/>
                <a:gd name="connsiteY11" fmla="*/ 342900 h 533400"/>
                <a:gd name="connsiteX12" fmla="*/ 19050 w 685800"/>
                <a:gd name="connsiteY12" fmla="*/ 476250 h 533400"/>
                <a:gd name="connsiteX13" fmla="*/ 72331 w 685800"/>
                <a:gd name="connsiteY13" fmla="*/ 476250 h 533400"/>
                <a:gd name="connsiteX14" fmla="*/ 72331 w 685800"/>
                <a:gd name="connsiteY14" fmla="*/ 495300 h 533400"/>
                <a:gd name="connsiteX15" fmla="*/ 19050 w 685800"/>
                <a:gd name="connsiteY15" fmla="*/ 495300 h 533400"/>
                <a:gd name="connsiteX16" fmla="*/ 19050 w 685800"/>
                <a:gd name="connsiteY16" fmla="*/ 523875 h 533400"/>
                <a:gd name="connsiteX17" fmla="*/ 9525 w 685800"/>
                <a:gd name="connsiteY17" fmla="*/ 533400 h 533400"/>
                <a:gd name="connsiteX18" fmla="*/ 0 w 685800"/>
                <a:gd name="connsiteY18" fmla="*/ 523875 h 533400"/>
                <a:gd name="connsiteX19" fmla="*/ 0 w 685800"/>
                <a:gd name="connsiteY19" fmla="*/ 342900 h 533400"/>
                <a:gd name="connsiteX20" fmla="*/ 342900 w 685800"/>
                <a:gd name="connsiteY20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800" h="533400">
                  <a:moveTo>
                    <a:pt x="342900" y="0"/>
                  </a:moveTo>
                  <a:cubicBezTo>
                    <a:pt x="532191" y="210"/>
                    <a:pt x="685590" y="153609"/>
                    <a:pt x="685800" y="342900"/>
                  </a:cubicBezTo>
                  <a:lnTo>
                    <a:pt x="685800" y="523875"/>
                  </a:lnTo>
                  <a:cubicBezTo>
                    <a:pt x="685800" y="529136"/>
                    <a:pt x="681536" y="533400"/>
                    <a:pt x="676275" y="533400"/>
                  </a:cubicBezTo>
                  <a:cubicBezTo>
                    <a:pt x="671014" y="533400"/>
                    <a:pt x="666750" y="529136"/>
                    <a:pt x="666750" y="523875"/>
                  </a:cubicBezTo>
                  <a:lnTo>
                    <a:pt x="666750" y="495300"/>
                  </a:lnTo>
                  <a:lnTo>
                    <a:pt x="610874" y="495300"/>
                  </a:lnTo>
                  <a:lnTo>
                    <a:pt x="610874" y="476250"/>
                  </a:lnTo>
                  <a:lnTo>
                    <a:pt x="666750" y="476250"/>
                  </a:lnTo>
                  <a:lnTo>
                    <a:pt x="666750" y="342900"/>
                  </a:lnTo>
                  <a:cubicBezTo>
                    <a:pt x="666750" y="164042"/>
                    <a:pt x="521758" y="19050"/>
                    <a:pt x="342900" y="19050"/>
                  </a:cubicBezTo>
                  <a:cubicBezTo>
                    <a:pt x="164042" y="19050"/>
                    <a:pt x="19050" y="164042"/>
                    <a:pt x="19050" y="342900"/>
                  </a:cubicBezTo>
                  <a:lnTo>
                    <a:pt x="19050" y="476250"/>
                  </a:lnTo>
                  <a:lnTo>
                    <a:pt x="72331" y="476250"/>
                  </a:lnTo>
                  <a:lnTo>
                    <a:pt x="72331" y="495300"/>
                  </a:lnTo>
                  <a:lnTo>
                    <a:pt x="19050" y="495300"/>
                  </a:lnTo>
                  <a:lnTo>
                    <a:pt x="19050" y="523875"/>
                  </a:lnTo>
                  <a:cubicBezTo>
                    <a:pt x="19050" y="529136"/>
                    <a:pt x="14786" y="533400"/>
                    <a:pt x="9525" y="533400"/>
                  </a:cubicBezTo>
                  <a:cubicBezTo>
                    <a:pt x="4264" y="533400"/>
                    <a:pt x="0" y="529136"/>
                    <a:pt x="0" y="523875"/>
                  </a:cubicBezTo>
                  <a:lnTo>
                    <a:pt x="0" y="342900"/>
                  </a:lnTo>
                  <a:cubicBezTo>
                    <a:pt x="210" y="153609"/>
                    <a:pt x="153609" y="210"/>
                    <a:pt x="34290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E8632D5-5CD3-C06A-AD56-52B86E4368D9}"/>
                </a:ext>
              </a:extLst>
            </p:cNvPr>
            <p:cNvSpPr/>
            <p:nvPr/>
          </p:nvSpPr>
          <p:spPr>
            <a:xfrm>
              <a:off x="6761125" y="3195179"/>
              <a:ext cx="538543" cy="285750"/>
            </a:xfrm>
            <a:custGeom>
              <a:avLst/>
              <a:gdLst>
                <a:gd name="connsiteX0" fmla="*/ 442019 w 538543"/>
                <a:gd name="connsiteY0" fmla="*/ 19050 h 285750"/>
                <a:gd name="connsiteX1" fmla="*/ 422969 w 538543"/>
                <a:gd name="connsiteY1" fmla="*/ 38100 h 285750"/>
                <a:gd name="connsiteX2" fmla="*/ 422969 w 538543"/>
                <a:gd name="connsiteY2" fmla="*/ 247650 h 285750"/>
                <a:gd name="connsiteX3" fmla="*/ 442019 w 538543"/>
                <a:gd name="connsiteY3" fmla="*/ 266700 h 285750"/>
                <a:gd name="connsiteX4" fmla="*/ 499169 w 538543"/>
                <a:gd name="connsiteY4" fmla="*/ 266700 h 285750"/>
                <a:gd name="connsiteX5" fmla="*/ 518219 w 538543"/>
                <a:gd name="connsiteY5" fmla="*/ 247650 h 285750"/>
                <a:gd name="connsiteX6" fmla="*/ 518219 w 538543"/>
                <a:gd name="connsiteY6" fmla="*/ 38100 h 285750"/>
                <a:gd name="connsiteX7" fmla="*/ 499169 w 538543"/>
                <a:gd name="connsiteY7" fmla="*/ 19050 h 285750"/>
                <a:gd name="connsiteX8" fmla="*/ 41969 w 538543"/>
                <a:gd name="connsiteY8" fmla="*/ 19050 h 285750"/>
                <a:gd name="connsiteX9" fmla="*/ 22919 w 538543"/>
                <a:gd name="connsiteY9" fmla="*/ 38100 h 285750"/>
                <a:gd name="connsiteX10" fmla="*/ 22919 w 538543"/>
                <a:gd name="connsiteY10" fmla="*/ 247650 h 285750"/>
                <a:gd name="connsiteX11" fmla="*/ 41969 w 538543"/>
                <a:gd name="connsiteY11" fmla="*/ 266700 h 285750"/>
                <a:gd name="connsiteX12" fmla="*/ 99119 w 538543"/>
                <a:gd name="connsiteY12" fmla="*/ 266700 h 285750"/>
                <a:gd name="connsiteX13" fmla="*/ 118169 w 538543"/>
                <a:gd name="connsiteY13" fmla="*/ 247650 h 285750"/>
                <a:gd name="connsiteX14" fmla="*/ 118169 w 538543"/>
                <a:gd name="connsiteY14" fmla="*/ 38100 h 285750"/>
                <a:gd name="connsiteX15" fmla="*/ 99119 w 538543"/>
                <a:gd name="connsiteY15" fmla="*/ 19050 h 285750"/>
                <a:gd name="connsiteX16" fmla="*/ 442019 w 538543"/>
                <a:gd name="connsiteY16" fmla="*/ 0 h 285750"/>
                <a:gd name="connsiteX17" fmla="*/ 499169 w 538543"/>
                <a:gd name="connsiteY17" fmla="*/ 0 h 285750"/>
                <a:gd name="connsiteX18" fmla="*/ 537269 w 538543"/>
                <a:gd name="connsiteY18" fmla="*/ 38100 h 285750"/>
                <a:gd name="connsiteX19" fmla="*/ 537269 w 538543"/>
                <a:gd name="connsiteY19" fmla="*/ 133350 h 285750"/>
                <a:gd name="connsiteX20" fmla="*/ 538543 w 538543"/>
                <a:gd name="connsiteY20" fmla="*/ 133350 h 285750"/>
                <a:gd name="connsiteX21" fmla="*/ 538543 w 538543"/>
                <a:gd name="connsiteY21" fmla="*/ 152400 h 285750"/>
                <a:gd name="connsiteX22" fmla="*/ 537269 w 538543"/>
                <a:gd name="connsiteY22" fmla="*/ 152400 h 285750"/>
                <a:gd name="connsiteX23" fmla="*/ 537269 w 538543"/>
                <a:gd name="connsiteY23" fmla="*/ 247650 h 285750"/>
                <a:gd name="connsiteX24" fmla="*/ 499169 w 538543"/>
                <a:gd name="connsiteY24" fmla="*/ 285750 h 285750"/>
                <a:gd name="connsiteX25" fmla="*/ 442019 w 538543"/>
                <a:gd name="connsiteY25" fmla="*/ 285750 h 285750"/>
                <a:gd name="connsiteX26" fmla="*/ 403919 w 538543"/>
                <a:gd name="connsiteY26" fmla="*/ 247650 h 285750"/>
                <a:gd name="connsiteX27" fmla="*/ 403919 w 538543"/>
                <a:gd name="connsiteY27" fmla="*/ 38100 h 285750"/>
                <a:gd name="connsiteX28" fmla="*/ 442019 w 538543"/>
                <a:gd name="connsiteY28" fmla="*/ 0 h 285750"/>
                <a:gd name="connsiteX29" fmla="*/ 41969 w 538543"/>
                <a:gd name="connsiteY29" fmla="*/ 0 h 285750"/>
                <a:gd name="connsiteX30" fmla="*/ 99119 w 538543"/>
                <a:gd name="connsiteY30" fmla="*/ 0 h 285750"/>
                <a:gd name="connsiteX31" fmla="*/ 137219 w 538543"/>
                <a:gd name="connsiteY31" fmla="*/ 38100 h 285750"/>
                <a:gd name="connsiteX32" fmla="*/ 137219 w 538543"/>
                <a:gd name="connsiteY32" fmla="*/ 247650 h 285750"/>
                <a:gd name="connsiteX33" fmla="*/ 99119 w 538543"/>
                <a:gd name="connsiteY33" fmla="*/ 285750 h 285750"/>
                <a:gd name="connsiteX34" fmla="*/ 41969 w 538543"/>
                <a:gd name="connsiteY34" fmla="*/ 285750 h 285750"/>
                <a:gd name="connsiteX35" fmla="*/ 3869 w 538543"/>
                <a:gd name="connsiteY35" fmla="*/ 247650 h 285750"/>
                <a:gd name="connsiteX36" fmla="*/ 3869 w 538543"/>
                <a:gd name="connsiteY36" fmla="*/ 152400 h 285750"/>
                <a:gd name="connsiteX37" fmla="*/ 0 w 538543"/>
                <a:gd name="connsiteY37" fmla="*/ 152400 h 285750"/>
                <a:gd name="connsiteX38" fmla="*/ 0 w 538543"/>
                <a:gd name="connsiteY38" fmla="*/ 133350 h 285750"/>
                <a:gd name="connsiteX39" fmla="*/ 3869 w 538543"/>
                <a:gd name="connsiteY39" fmla="*/ 133350 h 285750"/>
                <a:gd name="connsiteX40" fmla="*/ 3869 w 538543"/>
                <a:gd name="connsiteY40" fmla="*/ 38100 h 285750"/>
                <a:gd name="connsiteX41" fmla="*/ 41969 w 538543"/>
                <a:gd name="connsiteY41" fmla="*/ 0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8543" h="285750">
                  <a:moveTo>
                    <a:pt x="442019" y="19050"/>
                  </a:moveTo>
                  <a:cubicBezTo>
                    <a:pt x="431498" y="19050"/>
                    <a:pt x="422969" y="27579"/>
                    <a:pt x="422969" y="38100"/>
                  </a:cubicBezTo>
                  <a:lnTo>
                    <a:pt x="422969" y="247650"/>
                  </a:lnTo>
                  <a:cubicBezTo>
                    <a:pt x="422969" y="258171"/>
                    <a:pt x="431498" y="266700"/>
                    <a:pt x="442019" y="266700"/>
                  </a:cubicBezTo>
                  <a:lnTo>
                    <a:pt x="499169" y="266700"/>
                  </a:lnTo>
                  <a:cubicBezTo>
                    <a:pt x="509690" y="266700"/>
                    <a:pt x="518219" y="258171"/>
                    <a:pt x="518219" y="247650"/>
                  </a:cubicBezTo>
                  <a:lnTo>
                    <a:pt x="518219" y="38100"/>
                  </a:lnTo>
                  <a:cubicBezTo>
                    <a:pt x="518219" y="27579"/>
                    <a:pt x="509690" y="19050"/>
                    <a:pt x="499169" y="19050"/>
                  </a:cubicBezTo>
                  <a:close/>
                  <a:moveTo>
                    <a:pt x="41969" y="19050"/>
                  </a:moveTo>
                  <a:cubicBezTo>
                    <a:pt x="31448" y="19050"/>
                    <a:pt x="22919" y="27579"/>
                    <a:pt x="22919" y="38100"/>
                  </a:cubicBezTo>
                  <a:lnTo>
                    <a:pt x="22919" y="247650"/>
                  </a:lnTo>
                  <a:cubicBezTo>
                    <a:pt x="22919" y="258171"/>
                    <a:pt x="31448" y="266700"/>
                    <a:pt x="41969" y="266700"/>
                  </a:cubicBezTo>
                  <a:lnTo>
                    <a:pt x="99119" y="266700"/>
                  </a:lnTo>
                  <a:cubicBezTo>
                    <a:pt x="109640" y="266700"/>
                    <a:pt x="118169" y="258171"/>
                    <a:pt x="118169" y="247650"/>
                  </a:cubicBezTo>
                  <a:lnTo>
                    <a:pt x="118169" y="38100"/>
                  </a:lnTo>
                  <a:cubicBezTo>
                    <a:pt x="118169" y="27579"/>
                    <a:pt x="109640" y="19050"/>
                    <a:pt x="99119" y="19050"/>
                  </a:cubicBezTo>
                  <a:close/>
                  <a:moveTo>
                    <a:pt x="442019" y="0"/>
                  </a:moveTo>
                  <a:lnTo>
                    <a:pt x="499169" y="0"/>
                  </a:lnTo>
                  <a:cubicBezTo>
                    <a:pt x="520211" y="0"/>
                    <a:pt x="537269" y="17058"/>
                    <a:pt x="537269" y="38100"/>
                  </a:cubicBezTo>
                  <a:lnTo>
                    <a:pt x="537269" y="133350"/>
                  </a:lnTo>
                  <a:lnTo>
                    <a:pt x="538543" y="133350"/>
                  </a:lnTo>
                  <a:lnTo>
                    <a:pt x="538543" y="152400"/>
                  </a:lnTo>
                  <a:lnTo>
                    <a:pt x="537269" y="152400"/>
                  </a:lnTo>
                  <a:lnTo>
                    <a:pt x="537269" y="247650"/>
                  </a:lnTo>
                  <a:cubicBezTo>
                    <a:pt x="537269" y="268692"/>
                    <a:pt x="520211" y="285750"/>
                    <a:pt x="499169" y="285750"/>
                  </a:cubicBezTo>
                  <a:lnTo>
                    <a:pt x="442019" y="285750"/>
                  </a:lnTo>
                  <a:cubicBezTo>
                    <a:pt x="420977" y="285750"/>
                    <a:pt x="403919" y="268692"/>
                    <a:pt x="403919" y="247650"/>
                  </a:cubicBezTo>
                  <a:lnTo>
                    <a:pt x="403919" y="38100"/>
                  </a:lnTo>
                  <a:cubicBezTo>
                    <a:pt x="403919" y="17058"/>
                    <a:pt x="420977" y="0"/>
                    <a:pt x="442019" y="0"/>
                  </a:cubicBezTo>
                  <a:close/>
                  <a:moveTo>
                    <a:pt x="41969" y="0"/>
                  </a:moveTo>
                  <a:lnTo>
                    <a:pt x="99119" y="0"/>
                  </a:lnTo>
                  <a:cubicBezTo>
                    <a:pt x="120161" y="0"/>
                    <a:pt x="137219" y="17058"/>
                    <a:pt x="137219" y="38100"/>
                  </a:cubicBezTo>
                  <a:lnTo>
                    <a:pt x="137219" y="247650"/>
                  </a:lnTo>
                  <a:cubicBezTo>
                    <a:pt x="137219" y="268692"/>
                    <a:pt x="120161" y="285750"/>
                    <a:pt x="99119" y="285750"/>
                  </a:cubicBezTo>
                  <a:lnTo>
                    <a:pt x="41969" y="285750"/>
                  </a:lnTo>
                  <a:cubicBezTo>
                    <a:pt x="20927" y="285750"/>
                    <a:pt x="3869" y="268692"/>
                    <a:pt x="3869" y="247650"/>
                  </a:cubicBezTo>
                  <a:lnTo>
                    <a:pt x="3869" y="152400"/>
                  </a:lnTo>
                  <a:lnTo>
                    <a:pt x="0" y="152400"/>
                  </a:lnTo>
                  <a:lnTo>
                    <a:pt x="0" y="133350"/>
                  </a:lnTo>
                  <a:lnTo>
                    <a:pt x="3869" y="133350"/>
                  </a:lnTo>
                  <a:lnTo>
                    <a:pt x="3869" y="38100"/>
                  </a:lnTo>
                  <a:cubicBezTo>
                    <a:pt x="3869" y="17058"/>
                    <a:pt x="20927" y="0"/>
                    <a:pt x="41969" y="0"/>
                  </a:cubicBezTo>
                  <a:close/>
                </a:path>
              </a:pathLst>
            </a:custGeom>
            <a:solidFill>
              <a:srgbClr val="1DB9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769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59766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 11 Presentation</a:t>
            </a:r>
          </a:p>
        </p:txBody>
      </p:sp>
      <p:sp>
        <p:nvSpPr>
          <p:cNvPr id="1030" name="Rectangle: Top Corners Rounded 1029">
            <a:extLst>
              <a:ext uri="{FF2B5EF4-FFF2-40B4-BE49-F238E27FC236}">
                <a16:creationId xmlns:a16="http://schemas.microsoft.com/office/drawing/2014/main" id="{2BABC7F5-82EA-5CB7-3D71-C4FE0E73594E}"/>
              </a:ext>
            </a:extLst>
          </p:cNvPr>
          <p:cNvSpPr/>
          <p:nvPr/>
        </p:nvSpPr>
        <p:spPr>
          <a:xfrm rot="16200000">
            <a:off x="6636700" y="-1708141"/>
            <a:ext cx="2393003" cy="8717598"/>
          </a:xfrm>
          <a:prstGeom prst="round2SameRect">
            <a:avLst>
              <a:gd name="adj1" fmla="val 9823"/>
              <a:gd name="adj2" fmla="val 0"/>
            </a:avLst>
          </a:prstGeom>
          <a:solidFill>
            <a:srgbClr val="0A0A0B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F26D0BF6-22B5-04BD-5E51-F3C4D5C18FB3}"/>
              </a:ext>
            </a:extLst>
          </p:cNvPr>
          <p:cNvSpPr txBox="1"/>
          <p:nvPr/>
        </p:nvSpPr>
        <p:spPr>
          <a:xfrm>
            <a:off x="5376076" y="1544001"/>
            <a:ext cx="6121221" cy="2046447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Exploratory Analysis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Graphs, tables, and plots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Summary of statistics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Explain any patterns and trends 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Discuss progress on the predictive model</a:t>
            </a:r>
          </a:p>
        </p:txBody>
      </p:sp>
      <p:sp>
        <p:nvSpPr>
          <p:cNvPr id="1056" name="Rectangle: Rounded Corners 1055">
            <a:extLst>
              <a:ext uri="{FF2B5EF4-FFF2-40B4-BE49-F238E27FC236}">
                <a16:creationId xmlns:a16="http://schemas.microsoft.com/office/drawing/2014/main" id="{10110A8E-BE6E-620F-27B7-D263413D67BD}"/>
              </a:ext>
            </a:extLst>
          </p:cNvPr>
          <p:cNvSpPr/>
          <p:nvPr/>
        </p:nvSpPr>
        <p:spPr>
          <a:xfrm>
            <a:off x="3757169" y="1803461"/>
            <a:ext cx="1627632" cy="1624205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58" name="Graphic 1057" descr="Clipboard Mixed with solid fill">
            <a:extLst>
              <a:ext uri="{FF2B5EF4-FFF2-40B4-BE49-F238E27FC236}">
                <a16:creationId xmlns:a16="http://schemas.microsoft.com/office/drawing/2014/main" id="{FC1C32FA-D399-2D03-99DB-F611EFA06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19388" y="2063966"/>
            <a:ext cx="1103195" cy="1103195"/>
          </a:xfrm>
          <a:prstGeom prst="rect">
            <a:avLst/>
          </a:prstGeom>
        </p:spPr>
      </p:pic>
      <p:sp>
        <p:nvSpPr>
          <p:cNvPr id="1059" name="TextBox 1058">
            <a:extLst>
              <a:ext uri="{FF2B5EF4-FFF2-40B4-BE49-F238E27FC236}">
                <a16:creationId xmlns:a16="http://schemas.microsoft.com/office/drawing/2014/main" id="{D465C0CE-8EEF-4BB6-F57B-E590774452C4}"/>
              </a:ext>
            </a:extLst>
          </p:cNvPr>
          <p:cNvSpPr txBox="1"/>
          <p:nvPr/>
        </p:nvSpPr>
        <p:spPr>
          <a:xfrm>
            <a:off x="3757169" y="4245813"/>
            <a:ext cx="8099869" cy="2140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b="1" i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Final Project – Ambitions and Goals</a:t>
            </a:r>
            <a:endParaRPr lang="en-US" b="1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26B8BEE9-4D8E-08F6-075F-DD0BF9A12FF4}"/>
              </a:ext>
            </a:extLst>
          </p:cNvPr>
          <p:cNvCxnSpPr>
            <a:cxnSpLocks/>
          </p:cNvCxnSpPr>
          <p:nvPr/>
        </p:nvCxnSpPr>
        <p:spPr>
          <a:xfrm>
            <a:off x="8236244" y="4352836"/>
            <a:ext cx="395575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8E06D7-C026-889C-F728-1DD2C2834A32}"/>
              </a:ext>
            </a:extLst>
          </p:cNvPr>
          <p:cNvSpPr/>
          <p:nvPr/>
        </p:nvSpPr>
        <p:spPr>
          <a:xfrm>
            <a:off x="3581401" y="4143595"/>
            <a:ext cx="4158342" cy="459315"/>
          </a:xfrm>
          <a:prstGeom prst="roundRect">
            <a:avLst/>
          </a:prstGeom>
          <a:noFill/>
          <a:ln w="76200">
            <a:solidFill>
              <a:srgbClr val="1CB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58FFD5-DB94-4E01-0D43-9269258C1F39}"/>
              </a:ext>
            </a:extLst>
          </p:cNvPr>
          <p:cNvSpPr/>
          <p:nvPr/>
        </p:nvSpPr>
        <p:spPr>
          <a:xfrm>
            <a:off x="3474401" y="4889871"/>
            <a:ext cx="7056121" cy="157982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1CB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Ø"/>
            </a:pPr>
            <a:r>
              <a:rPr lang="en-RO" b="1" dirty="0"/>
              <a:t>Understand historical music trends and what makes a song popular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RO" b="1" dirty="0"/>
              <a:t>Explore how preferences have evolved over time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RO" b="1" dirty="0"/>
              <a:t>Create a personalised music experience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RO" b="1" dirty="0"/>
              <a:t>Learn to create a tool that can be used in real-life</a:t>
            </a:r>
          </a:p>
          <a:p>
            <a:pPr marL="285750" indent="-285750">
              <a:buFont typeface="Wingdings" pitchFamily="2" charset="2"/>
              <a:buChar char="Ø"/>
            </a:pPr>
            <a:endParaRPr lang="en-RO" dirty="0"/>
          </a:p>
        </p:txBody>
      </p:sp>
      <p:sp>
        <p:nvSpPr>
          <p:cNvPr id="1181" name="TextBox 1180">
            <a:extLst>
              <a:ext uri="{FF2B5EF4-FFF2-40B4-BE49-F238E27FC236}">
                <a16:creationId xmlns:a16="http://schemas.microsoft.com/office/drawing/2014/main" id="{1E8874BC-A190-2AAC-BBAB-17C5712E6F1C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1182" name="TextBox 1181">
            <a:extLst>
              <a:ext uri="{FF2B5EF4-FFF2-40B4-BE49-F238E27FC236}">
                <a16:creationId xmlns:a16="http://schemas.microsoft.com/office/drawing/2014/main" id="{A201A0E6-700C-3D50-3B53-3F047A8EB193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solidFill>
            <a:srgbClr val="191414"/>
          </a:solidFill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cxnSp>
        <p:nvCxnSpPr>
          <p:cNvPr id="1183" name="Straight Connector 1182">
            <a:extLst>
              <a:ext uri="{FF2B5EF4-FFF2-40B4-BE49-F238E27FC236}">
                <a16:creationId xmlns:a16="http://schemas.microsoft.com/office/drawing/2014/main" id="{A8627736-3356-35FA-E0D3-B664AAF20F63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Connector 1183">
            <a:extLst>
              <a:ext uri="{FF2B5EF4-FFF2-40B4-BE49-F238E27FC236}">
                <a16:creationId xmlns:a16="http://schemas.microsoft.com/office/drawing/2014/main" id="{68FDB54C-A3F8-B775-F1EE-24CACA00210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5" name="TextBox 1184">
            <a:extLst>
              <a:ext uri="{FF2B5EF4-FFF2-40B4-BE49-F238E27FC236}">
                <a16:creationId xmlns:a16="http://schemas.microsoft.com/office/drawing/2014/main" id="{72F22899-EC81-D638-3D38-BB8FB01F2304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186" name="Group 1185">
            <a:extLst>
              <a:ext uri="{FF2B5EF4-FFF2-40B4-BE49-F238E27FC236}">
                <a16:creationId xmlns:a16="http://schemas.microsoft.com/office/drawing/2014/main" id="{DF21DE98-CFE8-FB46-0742-E5F0AA56CBD7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187" name="Rectangle 80">
              <a:extLst>
                <a:ext uri="{FF2B5EF4-FFF2-40B4-BE49-F238E27FC236}">
                  <a16:creationId xmlns:a16="http://schemas.microsoft.com/office/drawing/2014/main" id="{08BA4491-AB5E-9057-DD4F-CDE003532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8" name="Rectangle 81">
              <a:extLst>
                <a:ext uri="{FF2B5EF4-FFF2-40B4-BE49-F238E27FC236}">
                  <a16:creationId xmlns:a16="http://schemas.microsoft.com/office/drawing/2014/main" id="{CD8EA612-51A7-45B9-771F-061FE08F4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9" name="Rectangle 82">
              <a:extLst>
                <a:ext uri="{FF2B5EF4-FFF2-40B4-BE49-F238E27FC236}">
                  <a16:creationId xmlns:a16="http://schemas.microsoft.com/office/drawing/2014/main" id="{F441225E-2B02-0765-7B54-D40EDF287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0" name="Rectangle 83">
              <a:extLst>
                <a:ext uri="{FF2B5EF4-FFF2-40B4-BE49-F238E27FC236}">
                  <a16:creationId xmlns:a16="http://schemas.microsoft.com/office/drawing/2014/main" id="{DED4B7E9-3D72-B514-CEE6-8931F46F43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1" name="Rectangle 84">
              <a:extLst>
                <a:ext uri="{FF2B5EF4-FFF2-40B4-BE49-F238E27FC236}">
                  <a16:creationId xmlns:a16="http://schemas.microsoft.com/office/drawing/2014/main" id="{91026D07-57CE-B8B7-64AA-EB204763AF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2" name="Rectangle 85">
              <a:extLst>
                <a:ext uri="{FF2B5EF4-FFF2-40B4-BE49-F238E27FC236}">
                  <a16:creationId xmlns:a16="http://schemas.microsoft.com/office/drawing/2014/main" id="{7CCEDC9D-7616-1D12-0754-FAE5EC509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F58F474D-85D9-DB25-B713-7129F4081F63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194" name="Freeform 90">
              <a:extLst>
                <a:ext uri="{FF2B5EF4-FFF2-40B4-BE49-F238E27FC236}">
                  <a16:creationId xmlns:a16="http://schemas.microsoft.com/office/drawing/2014/main" id="{65221DCD-C030-8DEA-0DE7-9508FBF2A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5" name="Line 91">
              <a:extLst>
                <a:ext uri="{FF2B5EF4-FFF2-40B4-BE49-F238E27FC236}">
                  <a16:creationId xmlns:a16="http://schemas.microsoft.com/office/drawing/2014/main" id="{C1D3C143-1F47-8BEE-7998-66EEA848AF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6" name="Line 92">
              <a:extLst>
                <a:ext uri="{FF2B5EF4-FFF2-40B4-BE49-F238E27FC236}">
                  <a16:creationId xmlns:a16="http://schemas.microsoft.com/office/drawing/2014/main" id="{F098F3EE-18FC-51D0-CEAE-23EDB7E6B5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7" name="Oval 93">
              <a:extLst>
                <a:ext uri="{FF2B5EF4-FFF2-40B4-BE49-F238E27FC236}">
                  <a16:creationId xmlns:a16="http://schemas.microsoft.com/office/drawing/2014/main" id="{D3D5181C-32BC-6872-7800-BAADD5E965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8" name="Line 94">
              <a:extLst>
                <a:ext uri="{FF2B5EF4-FFF2-40B4-BE49-F238E27FC236}">
                  <a16:creationId xmlns:a16="http://schemas.microsoft.com/office/drawing/2014/main" id="{1349A97A-92F0-5F3C-3E2A-3AF023208C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9" name="Freeform 95">
              <a:extLst>
                <a:ext uri="{FF2B5EF4-FFF2-40B4-BE49-F238E27FC236}">
                  <a16:creationId xmlns:a16="http://schemas.microsoft.com/office/drawing/2014/main" id="{8B4F59B9-3AC3-FE7D-E759-E07436288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00" name="TextBox 1199">
            <a:extLst>
              <a:ext uri="{FF2B5EF4-FFF2-40B4-BE49-F238E27FC236}">
                <a16:creationId xmlns:a16="http://schemas.microsoft.com/office/drawing/2014/main" id="{2024B934-B701-4577-8FB0-C8F1A24A0D8D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201" name="Group 1200">
            <a:extLst>
              <a:ext uri="{FF2B5EF4-FFF2-40B4-BE49-F238E27FC236}">
                <a16:creationId xmlns:a16="http://schemas.microsoft.com/office/drawing/2014/main" id="{FC56B017-B390-96F6-E9E8-169343B64B51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202" name="Freeform 244">
              <a:extLst>
                <a:ext uri="{FF2B5EF4-FFF2-40B4-BE49-F238E27FC236}">
                  <a16:creationId xmlns:a16="http://schemas.microsoft.com/office/drawing/2014/main" id="{4DC6935C-DD05-D685-D78F-DEB026AD7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3" name="Freeform 245">
              <a:extLst>
                <a:ext uri="{FF2B5EF4-FFF2-40B4-BE49-F238E27FC236}">
                  <a16:creationId xmlns:a16="http://schemas.microsoft.com/office/drawing/2014/main" id="{9E9B6176-DCC0-9420-D70C-21DC2C411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4" name="Line 246">
              <a:extLst>
                <a:ext uri="{FF2B5EF4-FFF2-40B4-BE49-F238E27FC236}">
                  <a16:creationId xmlns:a16="http://schemas.microsoft.com/office/drawing/2014/main" id="{39E4AB71-46E9-A5DD-C5AB-BAC6282F12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5" name="Line 247">
              <a:extLst>
                <a:ext uri="{FF2B5EF4-FFF2-40B4-BE49-F238E27FC236}">
                  <a16:creationId xmlns:a16="http://schemas.microsoft.com/office/drawing/2014/main" id="{559B8197-0871-CDF5-BEC6-1B953759F5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6" name="Line 248">
              <a:extLst>
                <a:ext uri="{FF2B5EF4-FFF2-40B4-BE49-F238E27FC236}">
                  <a16:creationId xmlns:a16="http://schemas.microsoft.com/office/drawing/2014/main" id="{33D58702-73D5-2E20-0809-6EA167B222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7" name="Line 249">
              <a:extLst>
                <a:ext uri="{FF2B5EF4-FFF2-40B4-BE49-F238E27FC236}">
                  <a16:creationId xmlns:a16="http://schemas.microsoft.com/office/drawing/2014/main" id="{6D52BAD3-1BCC-EC4E-C0D7-2F044A8885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8" name="Line 250">
              <a:extLst>
                <a:ext uri="{FF2B5EF4-FFF2-40B4-BE49-F238E27FC236}">
                  <a16:creationId xmlns:a16="http://schemas.microsoft.com/office/drawing/2014/main" id="{426462A0-3835-75FB-3E91-6C03D1D4C9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9" name="Line 251">
              <a:extLst>
                <a:ext uri="{FF2B5EF4-FFF2-40B4-BE49-F238E27FC236}">
                  <a16:creationId xmlns:a16="http://schemas.microsoft.com/office/drawing/2014/main" id="{E90B84D4-8F95-9C19-CE6F-189A22952A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0" name="Line 252">
              <a:extLst>
                <a:ext uri="{FF2B5EF4-FFF2-40B4-BE49-F238E27FC236}">
                  <a16:creationId xmlns:a16="http://schemas.microsoft.com/office/drawing/2014/main" id="{02716560-0919-B1CE-52D9-F04B7451C5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11" name="TextBox 1210">
            <a:extLst>
              <a:ext uri="{FF2B5EF4-FFF2-40B4-BE49-F238E27FC236}">
                <a16:creationId xmlns:a16="http://schemas.microsoft.com/office/drawing/2014/main" id="{F0D0F1CA-6110-57FF-DC22-B9920D0029E2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212" name="Picture 1211" descr="Shape&#10;&#10;Description automatically generated with low confidence">
            <a:extLst>
              <a:ext uri="{FF2B5EF4-FFF2-40B4-BE49-F238E27FC236}">
                <a16:creationId xmlns:a16="http://schemas.microsoft.com/office/drawing/2014/main" id="{337E9DE1-B048-7D13-0A41-C3A8077DEB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213" name="TextBox 1212">
            <a:extLst>
              <a:ext uri="{FF2B5EF4-FFF2-40B4-BE49-F238E27FC236}">
                <a16:creationId xmlns:a16="http://schemas.microsoft.com/office/drawing/2014/main" id="{5BF408C6-CF41-8B4A-9D21-A17EABAC297E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214" name="Group 1213">
            <a:extLst>
              <a:ext uri="{FF2B5EF4-FFF2-40B4-BE49-F238E27FC236}">
                <a16:creationId xmlns:a16="http://schemas.microsoft.com/office/drawing/2014/main" id="{4190444C-0081-06CC-02EA-9D343545D4DB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215" name="Freeform 5">
              <a:extLst>
                <a:ext uri="{FF2B5EF4-FFF2-40B4-BE49-F238E27FC236}">
                  <a16:creationId xmlns:a16="http://schemas.microsoft.com/office/drawing/2014/main" id="{37A78AC1-B78D-13CB-F606-956B371BD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6" name="Freeform 6">
              <a:extLst>
                <a:ext uri="{FF2B5EF4-FFF2-40B4-BE49-F238E27FC236}">
                  <a16:creationId xmlns:a16="http://schemas.microsoft.com/office/drawing/2014/main" id="{C552F927-44B7-ADC3-A9C8-56281728F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7" name="Line 7">
              <a:extLst>
                <a:ext uri="{FF2B5EF4-FFF2-40B4-BE49-F238E27FC236}">
                  <a16:creationId xmlns:a16="http://schemas.microsoft.com/office/drawing/2014/main" id="{9257E303-19C0-9AF3-BDBC-5202960859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8" name="Line 8">
              <a:extLst>
                <a:ext uri="{FF2B5EF4-FFF2-40B4-BE49-F238E27FC236}">
                  <a16:creationId xmlns:a16="http://schemas.microsoft.com/office/drawing/2014/main" id="{EAAF778A-7051-77A3-BC89-F0AAFC7029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9" name="Line 9">
              <a:extLst>
                <a:ext uri="{FF2B5EF4-FFF2-40B4-BE49-F238E27FC236}">
                  <a16:creationId xmlns:a16="http://schemas.microsoft.com/office/drawing/2014/main" id="{153DB7ED-4B7C-313D-BEAF-976606311F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0" name="Line 10">
              <a:extLst>
                <a:ext uri="{FF2B5EF4-FFF2-40B4-BE49-F238E27FC236}">
                  <a16:creationId xmlns:a16="http://schemas.microsoft.com/office/drawing/2014/main" id="{5E867D0C-1A00-BA2E-1CEE-4E9C9D5B92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1" name="Line 11">
              <a:extLst>
                <a:ext uri="{FF2B5EF4-FFF2-40B4-BE49-F238E27FC236}">
                  <a16:creationId xmlns:a16="http://schemas.microsoft.com/office/drawing/2014/main" id="{8A6F08EA-9CE1-4C03-B286-EDE5F0F45F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2" name="Line 12">
              <a:extLst>
                <a:ext uri="{FF2B5EF4-FFF2-40B4-BE49-F238E27FC236}">
                  <a16:creationId xmlns:a16="http://schemas.microsoft.com/office/drawing/2014/main" id="{5A5E6E33-7DA2-00AB-E9CB-2BC28173CE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3" name="Line 13">
              <a:extLst>
                <a:ext uri="{FF2B5EF4-FFF2-40B4-BE49-F238E27FC236}">
                  <a16:creationId xmlns:a16="http://schemas.microsoft.com/office/drawing/2014/main" id="{54998D22-1FC4-196D-6D1D-698FD90600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4" name="Line 14">
              <a:extLst>
                <a:ext uri="{FF2B5EF4-FFF2-40B4-BE49-F238E27FC236}">
                  <a16:creationId xmlns:a16="http://schemas.microsoft.com/office/drawing/2014/main" id="{B1339A65-6589-2600-FFCB-D34EDCDEFA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5" name="Line 15">
              <a:extLst>
                <a:ext uri="{FF2B5EF4-FFF2-40B4-BE49-F238E27FC236}">
                  <a16:creationId xmlns:a16="http://schemas.microsoft.com/office/drawing/2014/main" id="{12AB8686-3159-F77A-CE91-581F79489E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6" name="Line 16">
              <a:extLst>
                <a:ext uri="{FF2B5EF4-FFF2-40B4-BE49-F238E27FC236}">
                  <a16:creationId xmlns:a16="http://schemas.microsoft.com/office/drawing/2014/main" id="{402CCAE0-6C0D-98C6-4AD1-873583AD65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7" name="Line 17">
              <a:extLst>
                <a:ext uri="{FF2B5EF4-FFF2-40B4-BE49-F238E27FC236}">
                  <a16:creationId xmlns:a16="http://schemas.microsoft.com/office/drawing/2014/main" id="{5E97B689-BCC6-450D-D588-C420FDB106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28" name="Group 1227">
            <a:extLst>
              <a:ext uri="{FF2B5EF4-FFF2-40B4-BE49-F238E27FC236}">
                <a16:creationId xmlns:a16="http://schemas.microsoft.com/office/drawing/2014/main" id="{FA56EEBC-6F0A-222C-F842-AA818E642810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229" name="Oval 187">
              <a:extLst>
                <a:ext uri="{FF2B5EF4-FFF2-40B4-BE49-F238E27FC236}">
                  <a16:creationId xmlns:a16="http://schemas.microsoft.com/office/drawing/2014/main" id="{52752D5E-6DFD-8345-4687-18317BEDC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0" name="Oval 188">
              <a:extLst>
                <a:ext uri="{FF2B5EF4-FFF2-40B4-BE49-F238E27FC236}">
                  <a16:creationId xmlns:a16="http://schemas.microsoft.com/office/drawing/2014/main" id="{0AF5FB96-CFA5-D9A2-8CB1-7CCDE23CF6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1" name="Oval 189">
              <a:extLst>
                <a:ext uri="{FF2B5EF4-FFF2-40B4-BE49-F238E27FC236}">
                  <a16:creationId xmlns:a16="http://schemas.microsoft.com/office/drawing/2014/main" id="{98A14402-1C14-5B53-8223-D2A9D671D1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2" name="Freeform 190">
              <a:extLst>
                <a:ext uri="{FF2B5EF4-FFF2-40B4-BE49-F238E27FC236}">
                  <a16:creationId xmlns:a16="http://schemas.microsoft.com/office/drawing/2014/main" id="{7CCC1B8A-8819-F8B0-1FEC-5887B1660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3" name="Freeform 191">
              <a:extLst>
                <a:ext uri="{FF2B5EF4-FFF2-40B4-BE49-F238E27FC236}">
                  <a16:creationId xmlns:a16="http://schemas.microsoft.com/office/drawing/2014/main" id="{6013D79E-DD4E-88D6-6B6F-329C6075F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4" name="Freeform 192">
              <a:extLst>
                <a:ext uri="{FF2B5EF4-FFF2-40B4-BE49-F238E27FC236}">
                  <a16:creationId xmlns:a16="http://schemas.microsoft.com/office/drawing/2014/main" id="{B5F9D9DE-491D-7455-7C8D-CBA4CC7C9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35" name="Group 1234">
            <a:extLst>
              <a:ext uri="{FF2B5EF4-FFF2-40B4-BE49-F238E27FC236}">
                <a16:creationId xmlns:a16="http://schemas.microsoft.com/office/drawing/2014/main" id="{AE3E0CD2-A2D3-B702-EF49-FB2E4AE86C2F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236" name="Freeform 197">
              <a:extLst>
                <a:ext uri="{FF2B5EF4-FFF2-40B4-BE49-F238E27FC236}">
                  <a16:creationId xmlns:a16="http://schemas.microsoft.com/office/drawing/2014/main" id="{53D568AD-0E79-CB21-1880-43F3BDACD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7" name="Freeform 198">
              <a:extLst>
                <a:ext uri="{FF2B5EF4-FFF2-40B4-BE49-F238E27FC236}">
                  <a16:creationId xmlns:a16="http://schemas.microsoft.com/office/drawing/2014/main" id="{0DA99A2D-1272-7491-9466-570DC09F8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8" name="Rectangle 199">
              <a:extLst>
                <a:ext uri="{FF2B5EF4-FFF2-40B4-BE49-F238E27FC236}">
                  <a16:creationId xmlns:a16="http://schemas.microsoft.com/office/drawing/2014/main" id="{DDC669AF-A4FA-C4C2-DBB1-38482B7C2B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9" name="Freeform 200">
              <a:extLst>
                <a:ext uri="{FF2B5EF4-FFF2-40B4-BE49-F238E27FC236}">
                  <a16:creationId xmlns:a16="http://schemas.microsoft.com/office/drawing/2014/main" id="{1E7B1938-0BE5-021F-AEB4-42D7A63C8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0" name="Freeform 201">
              <a:extLst>
                <a:ext uri="{FF2B5EF4-FFF2-40B4-BE49-F238E27FC236}">
                  <a16:creationId xmlns:a16="http://schemas.microsoft.com/office/drawing/2014/main" id="{D637BB80-C270-A5A3-DE46-5E98A5751D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1242" name="Graphic 1241" descr="Customer review outline">
            <a:extLst>
              <a:ext uri="{FF2B5EF4-FFF2-40B4-BE49-F238E27FC236}">
                <a16:creationId xmlns:a16="http://schemas.microsoft.com/office/drawing/2014/main" id="{D72D44F6-DFDC-2857-1C98-FDABA2AF54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sp>
        <p:nvSpPr>
          <p:cNvPr id="1243" name="TextBox 1242">
            <a:extLst>
              <a:ext uri="{FF2B5EF4-FFF2-40B4-BE49-F238E27FC236}">
                <a16:creationId xmlns:a16="http://schemas.microsoft.com/office/drawing/2014/main" id="{96A4F6D6-3AB6-71AC-802B-21B6F0ACDAB4}"/>
              </a:ext>
            </a:extLst>
          </p:cNvPr>
          <p:cNvSpPr txBox="1"/>
          <p:nvPr/>
        </p:nvSpPr>
        <p:spPr>
          <a:xfrm>
            <a:off x="513078" y="581493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sp>
        <p:nvSpPr>
          <p:cNvPr id="1244" name="TextBox 1243">
            <a:extLst>
              <a:ext uri="{FF2B5EF4-FFF2-40B4-BE49-F238E27FC236}">
                <a16:creationId xmlns:a16="http://schemas.microsoft.com/office/drawing/2014/main" id="{D739FD09-2D65-5C9A-89ED-63146357193F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sp>
        <p:nvSpPr>
          <p:cNvPr id="1246" name="TextBox 1245">
            <a:extLst>
              <a:ext uri="{FF2B5EF4-FFF2-40B4-BE49-F238E27FC236}">
                <a16:creationId xmlns:a16="http://schemas.microsoft.com/office/drawing/2014/main" id="{B76D0D8A-A4DA-183D-325F-110526C14D8D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pic>
        <p:nvPicPr>
          <p:cNvPr id="1247" name="Graphic 1246" descr="Badge Question Mark outline">
            <a:extLst>
              <a:ext uri="{FF2B5EF4-FFF2-40B4-BE49-F238E27FC236}">
                <a16:creationId xmlns:a16="http://schemas.microsoft.com/office/drawing/2014/main" id="{E6500719-27AB-1742-61FB-3B342891E4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94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152D3C6-E0B3-24D4-D954-35A4DEFE5E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0ECA0E-5FD1-07E5-5901-3B14B5E17D66}"/>
              </a:ext>
            </a:extLst>
          </p:cNvPr>
          <p:cNvSpPr/>
          <p:nvPr/>
        </p:nvSpPr>
        <p:spPr>
          <a:xfrm>
            <a:off x="1819254" y="5762473"/>
            <a:ext cx="10372746" cy="10955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243572-ADB0-9786-69BF-FA143B8ADEB0}"/>
              </a:ext>
            </a:extLst>
          </p:cNvPr>
          <p:cNvSpPr/>
          <p:nvPr/>
        </p:nvSpPr>
        <p:spPr>
          <a:xfrm>
            <a:off x="1" y="-1"/>
            <a:ext cx="12191997" cy="2971801"/>
          </a:xfrm>
          <a:prstGeom prst="rect">
            <a:avLst/>
          </a:prstGeom>
          <a:solidFill>
            <a:srgbClr val="1DB95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C70E0-C964-CFF8-5D48-2F71033773EF}"/>
              </a:ext>
            </a:extLst>
          </p:cNvPr>
          <p:cNvSpPr txBox="1"/>
          <p:nvPr/>
        </p:nvSpPr>
        <p:spPr>
          <a:xfrm>
            <a:off x="1488293" y="1143451"/>
            <a:ext cx="66762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8800" b="1" dirty="0">
                <a:solidFill>
                  <a:schemeClr val="bg1"/>
                </a:solidFill>
              </a:rPr>
              <a:t>Thank You</a:t>
            </a:r>
            <a:endParaRPr lang="en-US" sz="7200" b="1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BE53BD0-2A62-0FD6-74F3-9AC3F1DE7FAD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4197673" y="5762473"/>
            <a:ext cx="8014045" cy="1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Block Arc 13">
            <a:extLst>
              <a:ext uri="{FF2B5EF4-FFF2-40B4-BE49-F238E27FC236}">
                <a16:creationId xmlns:a16="http://schemas.microsoft.com/office/drawing/2014/main" id="{5452E435-748F-5185-5618-B204E7B29A98}"/>
              </a:ext>
            </a:extLst>
          </p:cNvPr>
          <p:cNvSpPr/>
          <p:nvPr/>
        </p:nvSpPr>
        <p:spPr>
          <a:xfrm rot="16200000" flipV="1">
            <a:off x="-877483" y="3401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7CB4288-926A-9419-FD7F-F5D70D14A643}"/>
              </a:ext>
            </a:extLst>
          </p:cNvPr>
          <p:cNvGrpSpPr/>
          <p:nvPr/>
        </p:nvGrpSpPr>
        <p:grpSpPr>
          <a:xfrm>
            <a:off x="6095999" y="3819456"/>
            <a:ext cx="1054791" cy="1095360"/>
            <a:chOff x="14634168" y="97431"/>
            <a:chExt cx="1054791" cy="10953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748650-DF58-B9A5-B16F-BA92C1D473AD}"/>
                </a:ext>
              </a:extLst>
            </p:cNvPr>
            <p:cNvSpPr/>
            <p:nvPr/>
          </p:nvSpPr>
          <p:spPr>
            <a:xfrm rot="1725106">
              <a:off x="14634168" y="97431"/>
              <a:ext cx="1054791" cy="1095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Graphic 25" descr="Record outline">
              <a:extLst>
                <a:ext uri="{FF2B5EF4-FFF2-40B4-BE49-F238E27FC236}">
                  <a16:creationId xmlns:a16="http://schemas.microsoft.com/office/drawing/2014/main" id="{C59B9B5A-7784-75EC-F1EC-142DAE0F2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743263" y="226811"/>
              <a:ext cx="836601" cy="836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285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25549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360DE8-31EE-FAA3-E777-47004567BD15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7CD81E-E586-441B-5E91-A4F6467F9ED1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E560A-5878-F6A4-D133-56FE5AC42BB5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282828" y="1392449"/>
            <a:ext cx="8926635" cy="3482041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3" name="Picture 42" descr="A picture containing indoor&#10;&#10;Description automatically generated">
            <a:extLst>
              <a:ext uri="{FF2B5EF4-FFF2-40B4-BE49-F238E27FC236}">
                <a16:creationId xmlns:a16="http://schemas.microsoft.com/office/drawing/2014/main" id="{0F692F82-882C-EDCF-EEB3-22975332AE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18" r="18506" b="-777"/>
          <a:stretch/>
        </p:blipFill>
        <p:spPr>
          <a:xfrm>
            <a:off x="3389772" y="1880499"/>
            <a:ext cx="4669414" cy="2664702"/>
          </a:xfrm>
          <a:custGeom>
            <a:avLst/>
            <a:gdLst>
              <a:gd name="connsiteX0" fmla="*/ 0 w 6126088"/>
              <a:gd name="connsiteY0" fmla="*/ 0 h 2870791"/>
              <a:gd name="connsiteX1" fmla="*/ 5913420 w 6126088"/>
              <a:gd name="connsiteY1" fmla="*/ 0 h 2870791"/>
              <a:gd name="connsiteX2" fmla="*/ 6126088 w 6126088"/>
              <a:gd name="connsiteY2" fmla="*/ 212668 h 2870791"/>
              <a:gd name="connsiteX3" fmla="*/ 6126088 w 6126088"/>
              <a:gd name="connsiteY3" fmla="*/ 2658123 h 2870791"/>
              <a:gd name="connsiteX4" fmla="*/ 5913420 w 6126088"/>
              <a:gd name="connsiteY4" fmla="*/ 2870791 h 2870791"/>
              <a:gd name="connsiteX5" fmla="*/ 0 w 6126088"/>
              <a:gd name="connsiteY5" fmla="*/ 2870791 h 2870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6088" h="2870791">
                <a:moveTo>
                  <a:pt x="0" y="0"/>
                </a:moveTo>
                <a:lnTo>
                  <a:pt x="5913420" y="0"/>
                </a:lnTo>
                <a:cubicBezTo>
                  <a:pt x="6030873" y="0"/>
                  <a:pt x="6126088" y="95215"/>
                  <a:pt x="6126088" y="212668"/>
                </a:cubicBezTo>
                <a:lnTo>
                  <a:pt x="6126088" y="2658123"/>
                </a:lnTo>
                <a:cubicBezTo>
                  <a:pt x="6126088" y="2775576"/>
                  <a:pt x="6030873" y="2870791"/>
                  <a:pt x="5913420" y="2870791"/>
                </a:cubicBezTo>
                <a:lnTo>
                  <a:pt x="0" y="2870791"/>
                </a:lnTo>
                <a:close/>
              </a:path>
            </a:pathLst>
          </a:cu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B6C86C2-F620-98F4-A4E8-61A4CB9431C9}"/>
              </a:ext>
            </a:extLst>
          </p:cNvPr>
          <p:cNvSpPr/>
          <p:nvPr/>
        </p:nvSpPr>
        <p:spPr>
          <a:xfrm>
            <a:off x="5676902" y="1376384"/>
            <a:ext cx="8382635" cy="3498112"/>
          </a:xfrm>
          <a:prstGeom prst="roundRect">
            <a:avLst>
              <a:gd name="adj" fmla="val 7408"/>
            </a:avLst>
          </a:prstGeom>
          <a:gradFill>
            <a:gsLst>
              <a:gs pos="0">
                <a:srgbClr val="0A0A0B"/>
              </a:gs>
              <a:gs pos="100000">
                <a:srgbClr val="0C0D0E">
                  <a:alpha val="13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0FB491-20EC-BEAD-3DB9-CA8ADAFB476F}"/>
              </a:ext>
            </a:extLst>
          </p:cNvPr>
          <p:cNvSpPr txBox="1"/>
          <p:nvPr/>
        </p:nvSpPr>
        <p:spPr>
          <a:xfrm>
            <a:off x="7677456" y="2083321"/>
            <a:ext cx="3960000" cy="2569525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 Goals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Sources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 and Aspirations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Some Preliminary Data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 Scripts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Further Steps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Trailer to Week 11 Presentation</a:t>
            </a:r>
          </a:p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7C74FC5-B981-21BD-F758-3BC83E483226}"/>
              </a:ext>
            </a:extLst>
          </p:cNvPr>
          <p:cNvGrpSpPr/>
          <p:nvPr/>
        </p:nvGrpSpPr>
        <p:grpSpPr>
          <a:xfrm>
            <a:off x="10067424" y="3554841"/>
            <a:ext cx="345758" cy="418751"/>
            <a:chOff x="7756526" y="2173289"/>
            <a:chExt cx="285750" cy="346075"/>
          </a:xfrm>
        </p:grpSpPr>
        <p:sp>
          <p:nvSpPr>
            <p:cNvPr id="62" name="Freeform 163">
              <a:extLst>
                <a:ext uri="{FF2B5EF4-FFF2-40B4-BE49-F238E27FC236}">
                  <a16:creationId xmlns:a16="http://schemas.microsoft.com/office/drawing/2014/main" id="{6DF3A416-57F9-C52C-5265-1104EFF93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0976" y="2286001"/>
              <a:ext cx="180975" cy="173038"/>
            </a:xfrm>
            <a:custGeom>
              <a:avLst/>
              <a:gdLst>
                <a:gd name="T0" fmla="*/ 57 w 114"/>
                <a:gd name="T1" fmla="*/ 0 h 109"/>
                <a:gd name="T2" fmla="*/ 71 w 114"/>
                <a:gd name="T3" fmla="*/ 42 h 109"/>
                <a:gd name="T4" fmla="*/ 114 w 114"/>
                <a:gd name="T5" fmla="*/ 42 h 109"/>
                <a:gd name="T6" fmla="*/ 81 w 114"/>
                <a:gd name="T7" fmla="*/ 66 h 109"/>
                <a:gd name="T8" fmla="*/ 95 w 114"/>
                <a:gd name="T9" fmla="*/ 109 h 109"/>
                <a:gd name="T10" fmla="*/ 57 w 114"/>
                <a:gd name="T11" fmla="*/ 85 h 109"/>
                <a:gd name="T12" fmla="*/ 19 w 114"/>
                <a:gd name="T13" fmla="*/ 109 h 109"/>
                <a:gd name="T14" fmla="*/ 33 w 114"/>
                <a:gd name="T15" fmla="*/ 66 h 109"/>
                <a:gd name="T16" fmla="*/ 0 w 114"/>
                <a:gd name="T17" fmla="*/ 42 h 109"/>
                <a:gd name="T18" fmla="*/ 43 w 114"/>
                <a:gd name="T19" fmla="*/ 42 h 109"/>
                <a:gd name="T20" fmla="*/ 57 w 114"/>
                <a:gd name="T2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109">
                  <a:moveTo>
                    <a:pt x="57" y="0"/>
                  </a:moveTo>
                  <a:lnTo>
                    <a:pt x="71" y="42"/>
                  </a:lnTo>
                  <a:lnTo>
                    <a:pt x="114" y="42"/>
                  </a:lnTo>
                  <a:lnTo>
                    <a:pt x="81" y="66"/>
                  </a:lnTo>
                  <a:lnTo>
                    <a:pt x="95" y="109"/>
                  </a:lnTo>
                  <a:lnTo>
                    <a:pt x="57" y="85"/>
                  </a:lnTo>
                  <a:lnTo>
                    <a:pt x="19" y="109"/>
                  </a:lnTo>
                  <a:lnTo>
                    <a:pt x="33" y="66"/>
                  </a:lnTo>
                  <a:lnTo>
                    <a:pt x="0" y="42"/>
                  </a:lnTo>
                  <a:lnTo>
                    <a:pt x="43" y="42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164">
              <a:extLst>
                <a:ext uri="{FF2B5EF4-FFF2-40B4-BE49-F238E27FC236}">
                  <a16:creationId xmlns:a16="http://schemas.microsoft.com/office/drawing/2014/main" id="{E5F97421-940E-C841-A7B0-2B3D2BC2C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6526" y="2173289"/>
              <a:ext cx="285750" cy="346075"/>
            </a:xfrm>
            <a:custGeom>
              <a:avLst/>
              <a:gdLst>
                <a:gd name="T0" fmla="*/ 76 w 76"/>
                <a:gd name="T1" fmla="*/ 0 h 92"/>
                <a:gd name="T2" fmla="*/ 8 w 76"/>
                <a:gd name="T3" fmla="*/ 0 h 92"/>
                <a:gd name="T4" fmla="*/ 0 w 76"/>
                <a:gd name="T5" fmla="*/ 8 h 92"/>
                <a:gd name="T6" fmla="*/ 8 w 76"/>
                <a:gd name="T7" fmla="*/ 16 h 92"/>
                <a:gd name="T8" fmla="*/ 76 w 76"/>
                <a:gd name="T9" fmla="*/ 16 h 92"/>
                <a:gd name="T10" fmla="*/ 76 w 76"/>
                <a:gd name="T11" fmla="*/ 92 h 92"/>
                <a:gd name="T12" fmla="*/ 8 w 76"/>
                <a:gd name="T13" fmla="*/ 92 h 92"/>
                <a:gd name="T14" fmla="*/ 0 w 76"/>
                <a:gd name="T15" fmla="*/ 84 h 92"/>
                <a:gd name="T16" fmla="*/ 0 w 76"/>
                <a:gd name="T17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92">
                  <a:moveTo>
                    <a:pt x="7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92"/>
                    <a:pt x="76" y="92"/>
                    <a:pt x="7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4" name="Line 165">
              <a:extLst>
                <a:ext uri="{FF2B5EF4-FFF2-40B4-BE49-F238E27FC236}">
                  <a16:creationId xmlns:a16="http://schemas.microsoft.com/office/drawing/2014/main" id="{94931DCF-FFD7-7931-2E9D-5F0E965B09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86688" y="2203451"/>
              <a:ext cx="23971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2623E88C-031E-6A84-C964-AA78B1BD632D}"/>
              </a:ext>
            </a:extLst>
          </p:cNvPr>
          <p:cNvGrpSpPr/>
          <p:nvPr/>
        </p:nvGrpSpPr>
        <p:grpSpPr>
          <a:xfrm>
            <a:off x="10059740" y="2731858"/>
            <a:ext cx="345758" cy="418751"/>
            <a:chOff x="4872038" y="2895601"/>
            <a:chExt cx="285750" cy="346075"/>
          </a:xfrm>
        </p:grpSpPr>
        <p:sp>
          <p:nvSpPr>
            <p:cNvPr id="1027" name="Freeform 295">
              <a:extLst>
                <a:ext uri="{FF2B5EF4-FFF2-40B4-BE49-F238E27FC236}">
                  <a16:creationId xmlns:a16="http://schemas.microsoft.com/office/drawing/2014/main" id="{D69FFF3F-AB7B-5C89-B25B-5141C6E94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2363" y="3135313"/>
              <a:ext cx="44450" cy="46038"/>
            </a:xfrm>
            <a:custGeom>
              <a:avLst/>
              <a:gdLst>
                <a:gd name="T0" fmla="*/ 12 w 12"/>
                <a:gd name="T1" fmla="*/ 6 h 12"/>
                <a:gd name="T2" fmla="*/ 6 w 12"/>
                <a:gd name="T3" fmla="*/ 12 h 12"/>
                <a:gd name="T4" fmla="*/ 0 w 12"/>
                <a:gd name="T5" fmla="*/ 6 h 12"/>
                <a:gd name="T6" fmla="*/ 6 w 12"/>
                <a:gd name="T7" fmla="*/ 0 h 12"/>
                <a:gd name="T8" fmla="*/ 12 w 12"/>
                <a:gd name="T9" fmla="*/ 0 h 12"/>
                <a:gd name="T10" fmla="*/ 12 w 12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7" y="0"/>
                    <a:pt x="11" y="0"/>
                    <a:pt x="12" y="0"/>
                  </a:cubicBezTo>
                  <a:cubicBezTo>
                    <a:pt x="12" y="2"/>
                    <a:pt x="12" y="4"/>
                    <a:pt x="12" y="6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1028" name="Freeform 296">
              <a:extLst>
                <a:ext uri="{FF2B5EF4-FFF2-40B4-BE49-F238E27FC236}">
                  <a16:creationId xmlns:a16="http://schemas.microsoft.com/office/drawing/2014/main" id="{DA3C8DCE-EBC3-75B0-608C-0C9BB7FE65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263" y="3090863"/>
              <a:ext cx="46038" cy="44450"/>
            </a:xfrm>
            <a:custGeom>
              <a:avLst/>
              <a:gdLst>
                <a:gd name="T0" fmla="*/ 12 w 12"/>
                <a:gd name="T1" fmla="*/ 6 h 12"/>
                <a:gd name="T2" fmla="*/ 6 w 12"/>
                <a:gd name="T3" fmla="*/ 12 h 12"/>
                <a:gd name="T4" fmla="*/ 0 w 12"/>
                <a:gd name="T5" fmla="*/ 6 h 12"/>
                <a:gd name="T6" fmla="*/ 6 w 12"/>
                <a:gd name="T7" fmla="*/ 0 h 12"/>
                <a:gd name="T8" fmla="*/ 12 w 12"/>
                <a:gd name="T9" fmla="*/ 0 h 12"/>
                <a:gd name="T10" fmla="*/ 12 w 12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7" y="0"/>
                    <a:pt x="11" y="0"/>
                    <a:pt x="12" y="0"/>
                  </a:cubicBezTo>
                  <a:cubicBezTo>
                    <a:pt x="12" y="2"/>
                    <a:pt x="12" y="4"/>
                    <a:pt x="12" y="6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9" name="Freeform 297">
              <a:extLst>
                <a:ext uri="{FF2B5EF4-FFF2-40B4-BE49-F238E27FC236}">
                  <a16:creationId xmlns:a16="http://schemas.microsoft.com/office/drawing/2014/main" id="{A30C8D7B-286A-230A-0F6B-629E786A7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6813" y="3000376"/>
              <a:ext cx="90488" cy="142875"/>
            </a:xfrm>
            <a:custGeom>
              <a:avLst/>
              <a:gdLst>
                <a:gd name="T0" fmla="*/ 0 w 57"/>
                <a:gd name="T1" fmla="*/ 90 h 90"/>
                <a:gd name="T2" fmla="*/ 0 w 57"/>
                <a:gd name="T3" fmla="*/ 26 h 90"/>
                <a:gd name="T4" fmla="*/ 57 w 57"/>
                <a:gd name="T5" fmla="*/ 0 h 90"/>
                <a:gd name="T6" fmla="*/ 57 w 57"/>
                <a:gd name="T7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0">
                  <a:moveTo>
                    <a:pt x="0" y="90"/>
                  </a:moveTo>
                  <a:lnTo>
                    <a:pt x="0" y="26"/>
                  </a:lnTo>
                  <a:lnTo>
                    <a:pt x="57" y="0"/>
                  </a:lnTo>
                  <a:lnTo>
                    <a:pt x="57" y="62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0" name="Freeform 298">
              <a:extLst>
                <a:ext uri="{FF2B5EF4-FFF2-40B4-BE49-F238E27FC236}">
                  <a16:creationId xmlns:a16="http://schemas.microsoft.com/office/drawing/2014/main" id="{5C3B6429-F8F0-A67D-4B61-5E9DF5CAD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038" y="2895601"/>
              <a:ext cx="285750" cy="346075"/>
            </a:xfrm>
            <a:custGeom>
              <a:avLst/>
              <a:gdLst>
                <a:gd name="T0" fmla="*/ 76 w 76"/>
                <a:gd name="T1" fmla="*/ 0 h 92"/>
                <a:gd name="T2" fmla="*/ 8 w 76"/>
                <a:gd name="T3" fmla="*/ 0 h 92"/>
                <a:gd name="T4" fmla="*/ 0 w 76"/>
                <a:gd name="T5" fmla="*/ 8 h 92"/>
                <a:gd name="T6" fmla="*/ 8 w 76"/>
                <a:gd name="T7" fmla="*/ 16 h 92"/>
                <a:gd name="T8" fmla="*/ 76 w 76"/>
                <a:gd name="T9" fmla="*/ 16 h 92"/>
                <a:gd name="T10" fmla="*/ 76 w 76"/>
                <a:gd name="T11" fmla="*/ 92 h 92"/>
                <a:gd name="T12" fmla="*/ 8 w 76"/>
                <a:gd name="T13" fmla="*/ 92 h 92"/>
                <a:gd name="T14" fmla="*/ 0 w 76"/>
                <a:gd name="T15" fmla="*/ 84 h 92"/>
                <a:gd name="T16" fmla="*/ 0 w 76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92">
                  <a:moveTo>
                    <a:pt x="7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92"/>
                    <a:pt x="76" y="92"/>
                    <a:pt x="7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1" name="Line 299">
              <a:extLst>
                <a:ext uri="{FF2B5EF4-FFF2-40B4-BE49-F238E27FC236}">
                  <a16:creationId xmlns:a16="http://schemas.microsoft.com/office/drawing/2014/main" id="{F0A688A3-C75C-7855-7F5F-B5D3C79019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02200" y="2925763"/>
              <a:ext cx="23971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8DE97CF0-A119-9B4B-FCE0-F344B5235EFB}"/>
              </a:ext>
            </a:extLst>
          </p:cNvPr>
          <p:cNvGrpSpPr/>
          <p:nvPr/>
        </p:nvGrpSpPr>
        <p:grpSpPr>
          <a:xfrm>
            <a:off x="3765477" y="1407211"/>
            <a:ext cx="8319831" cy="2874984"/>
            <a:chOff x="3818551" y="-325135"/>
            <a:chExt cx="13399189" cy="4630198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DB8A47C5-FD42-26F4-DBAA-41C7E7578E0E}"/>
                </a:ext>
              </a:extLst>
            </p:cNvPr>
            <p:cNvSpPr/>
            <p:nvPr/>
          </p:nvSpPr>
          <p:spPr>
            <a:xfrm>
              <a:off x="16696422" y="-325135"/>
              <a:ext cx="521318" cy="521318"/>
            </a:xfrm>
            <a:prstGeom prst="roundRect">
              <a:avLst/>
            </a:prstGeom>
            <a:solidFill>
              <a:srgbClr val="1DB9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5" name="Freeform 176">
              <a:extLst>
                <a:ext uri="{FF2B5EF4-FFF2-40B4-BE49-F238E27FC236}">
                  <a16:creationId xmlns:a16="http://schemas.microsoft.com/office/drawing/2014/main" id="{F320EACF-B5F9-40A7-C452-C204809F1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8551" y="4184413"/>
              <a:ext cx="241300" cy="120650"/>
            </a:xfrm>
            <a:custGeom>
              <a:avLst/>
              <a:gdLst>
                <a:gd name="T0" fmla="*/ 152 w 152"/>
                <a:gd name="T1" fmla="*/ 0 h 76"/>
                <a:gd name="T2" fmla="*/ 76 w 152"/>
                <a:gd name="T3" fmla="*/ 76 h 76"/>
                <a:gd name="T4" fmla="*/ 0 w 152"/>
                <a:gd name="T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76">
                  <a:moveTo>
                    <a:pt x="152" y="0"/>
                  </a:moveTo>
                  <a:lnTo>
                    <a:pt x="76" y="76"/>
                  </a:lnTo>
                  <a:lnTo>
                    <a:pt x="0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A5F4C1-6854-6EFD-0287-47B9D96286A2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1" name="Freeform 244">
              <a:extLst>
                <a:ext uri="{FF2B5EF4-FFF2-40B4-BE49-F238E27FC236}">
                  <a16:creationId xmlns:a16="http://schemas.microsoft.com/office/drawing/2014/main" id="{62450758-B742-BA79-23E4-0B203CD99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245">
              <a:extLst>
                <a:ext uri="{FF2B5EF4-FFF2-40B4-BE49-F238E27FC236}">
                  <a16:creationId xmlns:a16="http://schemas.microsoft.com/office/drawing/2014/main" id="{58631A26-131D-7C70-EDF6-EA521F258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6">
              <a:extLst>
                <a:ext uri="{FF2B5EF4-FFF2-40B4-BE49-F238E27FC236}">
                  <a16:creationId xmlns:a16="http://schemas.microsoft.com/office/drawing/2014/main" id="{3DEBFC8B-3FDC-7530-CF50-DF9C31A61B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47">
              <a:extLst>
                <a:ext uri="{FF2B5EF4-FFF2-40B4-BE49-F238E27FC236}">
                  <a16:creationId xmlns:a16="http://schemas.microsoft.com/office/drawing/2014/main" id="{5FE694CB-AE53-513D-ADC8-90EC7E53D6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48">
              <a:extLst>
                <a:ext uri="{FF2B5EF4-FFF2-40B4-BE49-F238E27FC236}">
                  <a16:creationId xmlns:a16="http://schemas.microsoft.com/office/drawing/2014/main" id="{D95AD3C5-0A1E-88BF-6E1D-A3C6F6F795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49">
              <a:extLst>
                <a:ext uri="{FF2B5EF4-FFF2-40B4-BE49-F238E27FC236}">
                  <a16:creationId xmlns:a16="http://schemas.microsoft.com/office/drawing/2014/main" id="{812C467B-D6E3-3FA7-7631-DB7A27C6B6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Line 250">
              <a:extLst>
                <a:ext uri="{FF2B5EF4-FFF2-40B4-BE49-F238E27FC236}">
                  <a16:creationId xmlns:a16="http://schemas.microsoft.com/office/drawing/2014/main" id="{85BAEBBD-033D-3567-7BB4-5F71F73650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251">
              <a:extLst>
                <a:ext uri="{FF2B5EF4-FFF2-40B4-BE49-F238E27FC236}">
                  <a16:creationId xmlns:a16="http://schemas.microsoft.com/office/drawing/2014/main" id="{8D82D04A-54B5-64CB-386F-887695F0B4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252">
              <a:extLst>
                <a:ext uri="{FF2B5EF4-FFF2-40B4-BE49-F238E27FC236}">
                  <a16:creationId xmlns:a16="http://schemas.microsoft.com/office/drawing/2014/main" id="{5555F6CC-E2A4-D4C1-9D99-C135295516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B49F864-FA2A-B398-5A4B-65617545E187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45A61D0-A27C-4E86-3267-C3B0918F40E6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000B6E-D9A7-1992-7074-0A9F4E5E0690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F9CB26A2-81BA-13AE-6037-6D6265AD14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FA19AFC9-8D32-6F44-AA35-BEE365976E37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A8CD8985-5995-8805-ACBA-A48504122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CFD9422-F292-0758-D487-222DFCCD3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Line 7">
              <a:extLst>
                <a:ext uri="{FF2B5EF4-FFF2-40B4-BE49-F238E27FC236}">
                  <a16:creationId xmlns:a16="http://schemas.microsoft.com/office/drawing/2014/main" id="{61F4F144-9033-5689-461E-27BAD6D3C6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Line 8">
              <a:extLst>
                <a:ext uri="{FF2B5EF4-FFF2-40B4-BE49-F238E27FC236}">
                  <a16:creationId xmlns:a16="http://schemas.microsoft.com/office/drawing/2014/main" id="{731921E5-FD5A-4651-F307-465B96879C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Line 9">
              <a:extLst>
                <a:ext uri="{FF2B5EF4-FFF2-40B4-BE49-F238E27FC236}">
                  <a16:creationId xmlns:a16="http://schemas.microsoft.com/office/drawing/2014/main" id="{3C4799AC-06C5-09DF-0E70-C1FB5F864C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Line 10">
              <a:extLst>
                <a:ext uri="{FF2B5EF4-FFF2-40B4-BE49-F238E27FC236}">
                  <a16:creationId xmlns:a16="http://schemas.microsoft.com/office/drawing/2014/main" id="{EB67643F-FDA8-A9C5-78B3-F7A7F5FF72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Line 11">
              <a:extLst>
                <a:ext uri="{FF2B5EF4-FFF2-40B4-BE49-F238E27FC236}">
                  <a16:creationId xmlns:a16="http://schemas.microsoft.com/office/drawing/2014/main" id="{5EF0C685-70F9-A239-7E3F-53C8CD64B4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Line 12">
              <a:extLst>
                <a:ext uri="{FF2B5EF4-FFF2-40B4-BE49-F238E27FC236}">
                  <a16:creationId xmlns:a16="http://schemas.microsoft.com/office/drawing/2014/main" id="{ABBE0E40-D842-52D6-96E0-131AAF3473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Line 13">
              <a:extLst>
                <a:ext uri="{FF2B5EF4-FFF2-40B4-BE49-F238E27FC236}">
                  <a16:creationId xmlns:a16="http://schemas.microsoft.com/office/drawing/2014/main" id="{E7CA93C4-6E96-BE20-E82C-A36045893D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Line 14">
              <a:extLst>
                <a:ext uri="{FF2B5EF4-FFF2-40B4-BE49-F238E27FC236}">
                  <a16:creationId xmlns:a16="http://schemas.microsoft.com/office/drawing/2014/main" id="{56D3F7A9-6399-C042-04A0-7C20A02C0B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Line 15">
              <a:extLst>
                <a:ext uri="{FF2B5EF4-FFF2-40B4-BE49-F238E27FC236}">
                  <a16:creationId xmlns:a16="http://schemas.microsoft.com/office/drawing/2014/main" id="{0AA18E9C-7DD2-A291-DE29-659225C9D8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Line 16">
              <a:extLst>
                <a:ext uri="{FF2B5EF4-FFF2-40B4-BE49-F238E27FC236}">
                  <a16:creationId xmlns:a16="http://schemas.microsoft.com/office/drawing/2014/main" id="{39DE6B94-804A-F747-DBF5-88111506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6" name="Line 17">
              <a:extLst>
                <a:ext uri="{FF2B5EF4-FFF2-40B4-BE49-F238E27FC236}">
                  <a16:creationId xmlns:a16="http://schemas.microsoft.com/office/drawing/2014/main" id="{5989A85C-C5C4-CCF2-3519-0EAC6CBBD9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32" name="TextBox 1031">
            <a:extLst>
              <a:ext uri="{FF2B5EF4-FFF2-40B4-BE49-F238E27FC236}">
                <a16:creationId xmlns:a16="http://schemas.microsoft.com/office/drawing/2014/main" id="{3AD0C471-6548-0BFD-CA07-294965E4E7C2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8C468BC8-8E50-7814-3BAF-BBDF0078CB61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048" name="Freeform 197">
              <a:extLst>
                <a:ext uri="{FF2B5EF4-FFF2-40B4-BE49-F238E27FC236}">
                  <a16:creationId xmlns:a16="http://schemas.microsoft.com/office/drawing/2014/main" id="{AED95390-B28C-785A-C767-5242A176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9" name="Freeform 198">
              <a:extLst>
                <a:ext uri="{FF2B5EF4-FFF2-40B4-BE49-F238E27FC236}">
                  <a16:creationId xmlns:a16="http://schemas.microsoft.com/office/drawing/2014/main" id="{8AB72C4B-5001-D281-3BAF-943042968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199">
              <a:extLst>
                <a:ext uri="{FF2B5EF4-FFF2-40B4-BE49-F238E27FC236}">
                  <a16:creationId xmlns:a16="http://schemas.microsoft.com/office/drawing/2014/main" id="{43021DA6-4BCF-D690-0476-9F7551FF0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Freeform 200">
              <a:extLst>
                <a:ext uri="{FF2B5EF4-FFF2-40B4-BE49-F238E27FC236}">
                  <a16:creationId xmlns:a16="http://schemas.microsoft.com/office/drawing/2014/main" id="{3838B541-D4E0-568F-2509-3E9629691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Freeform 201">
              <a:extLst>
                <a:ext uri="{FF2B5EF4-FFF2-40B4-BE49-F238E27FC236}">
                  <a16:creationId xmlns:a16="http://schemas.microsoft.com/office/drawing/2014/main" id="{3EA1A5AD-FA24-36B5-7F79-EFF6733BA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605112" y="4785042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5" name="Graphic 24" descr="Badge Question Mark outline">
            <a:extLst>
              <a:ext uri="{FF2B5EF4-FFF2-40B4-BE49-F238E27FC236}">
                <a16:creationId xmlns:a16="http://schemas.microsoft.com/office/drawing/2014/main" id="{F42B7863-B6C2-81AF-4B61-32B4B53C2B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27" name="Graphic 26" descr="Customer review outline">
            <a:extLst>
              <a:ext uri="{FF2B5EF4-FFF2-40B4-BE49-F238E27FC236}">
                <a16:creationId xmlns:a16="http://schemas.microsoft.com/office/drawing/2014/main" id="{9E441735-64FC-E2D3-778C-4784AF24B2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54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TextBox 1225">
            <a:extLst>
              <a:ext uri="{FF2B5EF4-FFF2-40B4-BE49-F238E27FC236}">
                <a16:creationId xmlns:a16="http://schemas.microsoft.com/office/drawing/2014/main" id="{D45C051D-0D18-BDD8-BB67-A1C49720C92E}"/>
              </a:ext>
            </a:extLst>
          </p:cNvPr>
          <p:cNvSpPr txBox="1"/>
          <p:nvPr/>
        </p:nvSpPr>
        <p:spPr>
          <a:xfrm>
            <a:off x="3446460" y="1393733"/>
            <a:ext cx="6059233" cy="480663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Inspiration – understand trends in the music industry and listening habits -&gt; find out what makes a song become viral and what people like to listen to most. </a:t>
            </a:r>
          </a:p>
          <a:p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sz="1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sz="1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Explore what song genres and features are most popular 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Show how trends have evolved in recent years </a:t>
            </a:r>
          </a:p>
          <a:p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 a model that recommends songs and creates playlists that match the listeners’ preferences </a:t>
            </a:r>
            <a:endParaRPr lang="en-US" sz="1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42363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Objectives 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F45DBD-39B5-8EEA-4A17-0E22C21E483A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D8B386-F8F1-A598-25C0-8F33F16B23D7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529057-8E8F-C756-316D-3D36CCE9A37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7212D6-0B40-9DE6-5EAE-AB1F22D6F44B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5" name="Freeform 244">
              <a:extLst>
                <a:ext uri="{FF2B5EF4-FFF2-40B4-BE49-F238E27FC236}">
                  <a16:creationId xmlns:a16="http://schemas.microsoft.com/office/drawing/2014/main" id="{BD5D1E91-DF1E-3A83-D016-43C9CC97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245">
              <a:extLst>
                <a:ext uri="{FF2B5EF4-FFF2-40B4-BE49-F238E27FC236}">
                  <a16:creationId xmlns:a16="http://schemas.microsoft.com/office/drawing/2014/main" id="{26762164-400E-E6AF-C554-F89B22CC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246">
              <a:extLst>
                <a:ext uri="{FF2B5EF4-FFF2-40B4-BE49-F238E27FC236}">
                  <a16:creationId xmlns:a16="http://schemas.microsoft.com/office/drawing/2014/main" id="{70A91313-16DC-0CBF-8557-5C3B6B6EE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247">
              <a:extLst>
                <a:ext uri="{FF2B5EF4-FFF2-40B4-BE49-F238E27FC236}">
                  <a16:creationId xmlns:a16="http://schemas.microsoft.com/office/drawing/2014/main" id="{9D115F21-E694-E7DA-E14C-5A78349903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248">
              <a:extLst>
                <a:ext uri="{FF2B5EF4-FFF2-40B4-BE49-F238E27FC236}">
                  <a16:creationId xmlns:a16="http://schemas.microsoft.com/office/drawing/2014/main" id="{D54B7384-AB70-82C5-E34A-AF92FEA96A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9">
              <a:extLst>
                <a:ext uri="{FF2B5EF4-FFF2-40B4-BE49-F238E27FC236}">
                  <a16:creationId xmlns:a16="http://schemas.microsoft.com/office/drawing/2014/main" id="{AB1ECDFF-E962-5F9C-2B64-7A50FF41C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50">
              <a:extLst>
                <a:ext uri="{FF2B5EF4-FFF2-40B4-BE49-F238E27FC236}">
                  <a16:creationId xmlns:a16="http://schemas.microsoft.com/office/drawing/2014/main" id="{539C8972-29D3-D925-ED9B-54130F2FCE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51">
              <a:extLst>
                <a:ext uri="{FF2B5EF4-FFF2-40B4-BE49-F238E27FC236}">
                  <a16:creationId xmlns:a16="http://schemas.microsoft.com/office/drawing/2014/main" id="{E7701B33-F717-C098-51EF-20095EECE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52">
              <a:extLst>
                <a:ext uri="{FF2B5EF4-FFF2-40B4-BE49-F238E27FC236}">
                  <a16:creationId xmlns:a16="http://schemas.microsoft.com/office/drawing/2014/main" id="{534D679F-BFDE-B875-C9D8-CCEB3156F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74" name="Rectangle: Rounded Corners 1173">
            <a:extLst>
              <a:ext uri="{FF2B5EF4-FFF2-40B4-BE49-F238E27FC236}">
                <a16:creationId xmlns:a16="http://schemas.microsoft.com/office/drawing/2014/main" id="{27CC0E14-B6CB-03DC-37C2-03D0F0FBE897}"/>
              </a:ext>
            </a:extLst>
          </p:cNvPr>
          <p:cNvSpPr/>
          <p:nvPr/>
        </p:nvSpPr>
        <p:spPr>
          <a:xfrm>
            <a:off x="5775060" y="2240914"/>
            <a:ext cx="1800001" cy="520978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/>
              <a:t>Main Objectives</a:t>
            </a:r>
          </a:p>
        </p:txBody>
      </p:sp>
      <p:sp>
        <p:nvSpPr>
          <p:cNvPr id="1183" name="Oval 1182">
            <a:extLst>
              <a:ext uri="{FF2B5EF4-FFF2-40B4-BE49-F238E27FC236}">
                <a16:creationId xmlns:a16="http://schemas.microsoft.com/office/drawing/2014/main" id="{B41A31BA-C9F4-C2D2-49FC-6FAE87389D1A}"/>
              </a:ext>
            </a:extLst>
          </p:cNvPr>
          <p:cNvSpPr/>
          <p:nvPr/>
        </p:nvSpPr>
        <p:spPr>
          <a:xfrm>
            <a:off x="9289593" y="3769695"/>
            <a:ext cx="370301" cy="3703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Oval 1183">
            <a:extLst>
              <a:ext uri="{FF2B5EF4-FFF2-40B4-BE49-F238E27FC236}">
                <a16:creationId xmlns:a16="http://schemas.microsoft.com/office/drawing/2014/main" id="{927EB71E-EA91-5C2B-AA08-3240F0B8D2F0}"/>
              </a:ext>
            </a:extLst>
          </p:cNvPr>
          <p:cNvSpPr>
            <a:spLocks noChangeAspect="1"/>
          </p:cNvSpPr>
          <p:nvPr/>
        </p:nvSpPr>
        <p:spPr>
          <a:xfrm>
            <a:off x="9289593" y="3006879"/>
            <a:ext cx="370301" cy="3703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5" name="Group 1184">
            <a:extLst>
              <a:ext uri="{FF2B5EF4-FFF2-40B4-BE49-F238E27FC236}">
                <a16:creationId xmlns:a16="http://schemas.microsoft.com/office/drawing/2014/main" id="{FA50BF1E-19F7-7A8A-6B15-30381E5BFDB4}"/>
              </a:ext>
            </a:extLst>
          </p:cNvPr>
          <p:cNvGrpSpPr>
            <a:grpSpLocks noChangeAspect="1"/>
          </p:cNvGrpSpPr>
          <p:nvPr/>
        </p:nvGrpSpPr>
        <p:grpSpPr>
          <a:xfrm>
            <a:off x="9387468" y="3066029"/>
            <a:ext cx="174551" cy="252000"/>
            <a:chOff x="3379789" y="1452563"/>
            <a:chExt cx="239713" cy="346075"/>
          </a:xfrm>
        </p:grpSpPr>
        <p:sp>
          <p:nvSpPr>
            <p:cNvPr id="1186" name="Freeform 5">
              <a:extLst>
                <a:ext uri="{FF2B5EF4-FFF2-40B4-BE49-F238E27FC236}">
                  <a16:creationId xmlns:a16="http://schemas.microsoft.com/office/drawing/2014/main" id="{D0626F56-956B-A80B-037F-5A1BF67DE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7" name="Freeform 6">
              <a:extLst>
                <a:ext uri="{FF2B5EF4-FFF2-40B4-BE49-F238E27FC236}">
                  <a16:creationId xmlns:a16="http://schemas.microsoft.com/office/drawing/2014/main" id="{CA04C266-44AF-B769-6C13-525CEE13B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8" name="Line 7">
              <a:extLst>
                <a:ext uri="{FF2B5EF4-FFF2-40B4-BE49-F238E27FC236}">
                  <a16:creationId xmlns:a16="http://schemas.microsoft.com/office/drawing/2014/main" id="{E2691482-16AF-C07C-10D0-5D8393D406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9" name="Line 8">
              <a:extLst>
                <a:ext uri="{FF2B5EF4-FFF2-40B4-BE49-F238E27FC236}">
                  <a16:creationId xmlns:a16="http://schemas.microsoft.com/office/drawing/2014/main" id="{3986A4B2-05F9-C88F-43BF-0BBCFCBE02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0" name="Line 9">
              <a:extLst>
                <a:ext uri="{FF2B5EF4-FFF2-40B4-BE49-F238E27FC236}">
                  <a16:creationId xmlns:a16="http://schemas.microsoft.com/office/drawing/2014/main" id="{75DB5249-D383-1BAF-C9DF-B4FB136AD8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1" name="Line 10">
              <a:extLst>
                <a:ext uri="{FF2B5EF4-FFF2-40B4-BE49-F238E27FC236}">
                  <a16:creationId xmlns:a16="http://schemas.microsoft.com/office/drawing/2014/main" id="{BBF95C93-8BB8-4C2E-0159-B742EA4EDE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2" name="Line 11">
              <a:extLst>
                <a:ext uri="{FF2B5EF4-FFF2-40B4-BE49-F238E27FC236}">
                  <a16:creationId xmlns:a16="http://schemas.microsoft.com/office/drawing/2014/main" id="{9BD34E5E-22CD-A394-6A7C-1BA90B3AD9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3" name="Line 12">
              <a:extLst>
                <a:ext uri="{FF2B5EF4-FFF2-40B4-BE49-F238E27FC236}">
                  <a16:creationId xmlns:a16="http://schemas.microsoft.com/office/drawing/2014/main" id="{BD03FBFA-1A22-22ED-BF24-7BA2719161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4" name="Line 13">
              <a:extLst>
                <a:ext uri="{FF2B5EF4-FFF2-40B4-BE49-F238E27FC236}">
                  <a16:creationId xmlns:a16="http://schemas.microsoft.com/office/drawing/2014/main" id="{1468671A-300E-2D65-D69B-17C221935F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5" name="Line 14">
              <a:extLst>
                <a:ext uri="{FF2B5EF4-FFF2-40B4-BE49-F238E27FC236}">
                  <a16:creationId xmlns:a16="http://schemas.microsoft.com/office/drawing/2014/main" id="{C28A08B9-F92F-E871-4738-F9F3C56F4B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6" name="Line 15">
              <a:extLst>
                <a:ext uri="{FF2B5EF4-FFF2-40B4-BE49-F238E27FC236}">
                  <a16:creationId xmlns:a16="http://schemas.microsoft.com/office/drawing/2014/main" id="{A34E44AC-B904-7ACE-10F7-2B9081827F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7" name="Line 16">
              <a:extLst>
                <a:ext uri="{FF2B5EF4-FFF2-40B4-BE49-F238E27FC236}">
                  <a16:creationId xmlns:a16="http://schemas.microsoft.com/office/drawing/2014/main" id="{8905BCCF-2F0E-953A-8C7D-53D236ECCE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8" name="Line 17">
              <a:extLst>
                <a:ext uri="{FF2B5EF4-FFF2-40B4-BE49-F238E27FC236}">
                  <a16:creationId xmlns:a16="http://schemas.microsoft.com/office/drawing/2014/main" id="{636D0E65-F130-65F9-A7C9-6045AD5F15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99" name="Group 1198">
            <a:extLst>
              <a:ext uri="{FF2B5EF4-FFF2-40B4-BE49-F238E27FC236}">
                <a16:creationId xmlns:a16="http://schemas.microsoft.com/office/drawing/2014/main" id="{CA93D5A7-F2DB-FBA2-08CB-8AD185C3D11A}"/>
              </a:ext>
            </a:extLst>
          </p:cNvPr>
          <p:cNvGrpSpPr>
            <a:grpSpLocks noChangeAspect="1"/>
          </p:cNvGrpSpPr>
          <p:nvPr/>
        </p:nvGrpSpPr>
        <p:grpSpPr>
          <a:xfrm>
            <a:off x="6792239" y="2051642"/>
            <a:ext cx="254173" cy="252000"/>
            <a:chOff x="4010026" y="2895601"/>
            <a:chExt cx="371476" cy="368300"/>
          </a:xfrm>
        </p:grpSpPr>
        <p:sp>
          <p:nvSpPr>
            <p:cNvPr id="1200" name="Freeform 87">
              <a:extLst>
                <a:ext uri="{FF2B5EF4-FFF2-40B4-BE49-F238E27FC236}">
                  <a16:creationId xmlns:a16="http://schemas.microsoft.com/office/drawing/2014/main" id="{0B1AEB39-F8B0-0E76-7FB8-86A386B0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6076" y="3052763"/>
              <a:ext cx="65088" cy="68263"/>
            </a:xfrm>
            <a:custGeom>
              <a:avLst/>
              <a:gdLst>
                <a:gd name="T0" fmla="*/ 14 w 17"/>
                <a:gd name="T1" fmla="*/ 15 h 18"/>
                <a:gd name="T2" fmla="*/ 3 w 17"/>
                <a:gd name="T3" fmla="*/ 15 h 18"/>
                <a:gd name="T4" fmla="*/ 3 w 17"/>
                <a:gd name="T5" fmla="*/ 3 h 18"/>
                <a:gd name="T6" fmla="*/ 14 w 17"/>
                <a:gd name="T7" fmla="*/ 3 h 18"/>
                <a:gd name="T8" fmla="*/ 14 w 17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4" y="15"/>
                  </a:moveTo>
                  <a:cubicBezTo>
                    <a:pt x="11" y="18"/>
                    <a:pt x="6" y="18"/>
                    <a:pt x="3" y="15"/>
                  </a:cubicBezTo>
                  <a:cubicBezTo>
                    <a:pt x="0" y="11"/>
                    <a:pt x="0" y="6"/>
                    <a:pt x="3" y="3"/>
                  </a:cubicBezTo>
                  <a:cubicBezTo>
                    <a:pt x="6" y="0"/>
                    <a:pt x="11" y="0"/>
                    <a:pt x="14" y="3"/>
                  </a:cubicBezTo>
                  <a:cubicBezTo>
                    <a:pt x="17" y="6"/>
                    <a:pt x="17" y="11"/>
                    <a:pt x="14" y="15"/>
                  </a:cubicBez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1" name="Line 88">
              <a:extLst>
                <a:ext uri="{FF2B5EF4-FFF2-40B4-BE49-F238E27FC236}">
                  <a16:creationId xmlns:a16="http://schemas.microsoft.com/office/drawing/2014/main" id="{63A1BFF6-D566-9700-2026-C76D70C85D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1464" y="3151188"/>
              <a:ext cx="44450" cy="412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2" name="Freeform 89">
              <a:extLst>
                <a:ext uri="{FF2B5EF4-FFF2-40B4-BE49-F238E27FC236}">
                  <a16:creationId xmlns:a16="http://schemas.microsoft.com/office/drawing/2014/main" id="{DDE44342-E3FD-F801-B7AB-EEF9AD46F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0026" y="2895601"/>
              <a:ext cx="371475" cy="368300"/>
            </a:xfrm>
            <a:custGeom>
              <a:avLst/>
              <a:gdLst>
                <a:gd name="T0" fmla="*/ 89 w 99"/>
                <a:gd name="T1" fmla="*/ 0 h 98"/>
                <a:gd name="T2" fmla="*/ 73 w 99"/>
                <a:gd name="T3" fmla="*/ 16 h 98"/>
                <a:gd name="T4" fmla="*/ 75 w 99"/>
                <a:gd name="T5" fmla="*/ 18 h 98"/>
                <a:gd name="T6" fmla="*/ 59 w 99"/>
                <a:gd name="T7" fmla="*/ 34 h 98"/>
                <a:gd name="T8" fmla="*/ 33 w 99"/>
                <a:gd name="T9" fmla="*/ 44 h 98"/>
                <a:gd name="T10" fmla="*/ 17 w 99"/>
                <a:gd name="T11" fmla="*/ 82 h 98"/>
                <a:gd name="T12" fmla="*/ 55 w 99"/>
                <a:gd name="T13" fmla="*/ 66 h 98"/>
                <a:gd name="T14" fmla="*/ 65 w 99"/>
                <a:gd name="T15" fmla="*/ 40 h 98"/>
                <a:gd name="T16" fmla="*/ 81 w 99"/>
                <a:gd name="T17" fmla="*/ 24 h 98"/>
                <a:gd name="T18" fmla="*/ 83 w 99"/>
                <a:gd name="T19" fmla="*/ 26 h 98"/>
                <a:gd name="T20" fmla="*/ 99 w 99"/>
                <a:gd name="T21" fmla="*/ 10 h 98"/>
                <a:gd name="T22" fmla="*/ 89 w 99"/>
                <a:gd name="T2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8">
                  <a:moveTo>
                    <a:pt x="89" y="0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47" y="26"/>
                    <a:pt x="34" y="32"/>
                    <a:pt x="33" y="44"/>
                  </a:cubicBezTo>
                  <a:cubicBezTo>
                    <a:pt x="8" y="39"/>
                    <a:pt x="0" y="66"/>
                    <a:pt x="17" y="82"/>
                  </a:cubicBezTo>
                  <a:cubicBezTo>
                    <a:pt x="33" y="98"/>
                    <a:pt x="60" y="91"/>
                    <a:pt x="55" y="66"/>
                  </a:cubicBezTo>
                  <a:cubicBezTo>
                    <a:pt x="67" y="65"/>
                    <a:pt x="72" y="51"/>
                    <a:pt x="65" y="4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99" y="10"/>
                    <a:pt x="99" y="10"/>
                    <a:pt x="99" y="10"/>
                  </a:cubicBezTo>
                  <a:lnTo>
                    <a:pt x="89" y="0"/>
                  </a:ln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3" name="Line 90">
              <a:extLst>
                <a:ext uri="{FF2B5EF4-FFF2-40B4-BE49-F238E27FC236}">
                  <a16:creationId xmlns:a16="http://schemas.microsoft.com/office/drawing/2014/main" id="{F26C5750-D346-DE5C-3E81-8F82CD6D0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14826" y="2895601"/>
              <a:ext cx="14288" cy="158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4" name="Line 91">
              <a:extLst>
                <a:ext uri="{FF2B5EF4-FFF2-40B4-BE49-F238E27FC236}">
                  <a16:creationId xmlns:a16="http://schemas.microsoft.com/office/drawing/2014/main" id="{4F73B299-772F-E259-7D34-1CF058BAEE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2601" y="2917826"/>
              <a:ext cx="14288" cy="158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5" name="Line 92">
              <a:extLst>
                <a:ext uri="{FF2B5EF4-FFF2-40B4-BE49-F238E27FC236}">
                  <a16:creationId xmlns:a16="http://schemas.microsoft.com/office/drawing/2014/main" id="{398E356F-0DDF-C02C-AAB8-F8803F3169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67214" y="2947988"/>
              <a:ext cx="14288" cy="158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6" name="Line 93">
              <a:extLst>
                <a:ext uri="{FF2B5EF4-FFF2-40B4-BE49-F238E27FC236}">
                  <a16:creationId xmlns:a16="http://schemas.microsoft.com/office/drawing/2014/main" id="{74B40DF8-E3F9-FDD9-968D-6342EF19F9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44989" y="2970213"/>
              <a:ext cx="14288" cy="15875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07" name="Group 1206">
            <a:extLst>
              <a:ext uri="{FF2B5EF4-FFF2-40B4-BE49-F238E27FC236}">
                <a16:creationId xmlns:a16="http://schemas.microsoft.com/office/drawing/2014/main" id="{482E2606-BA30-5F4B-8D14-98CA5F3EB67C}"/>
              </a:ext>
            </a:extLst>
          </p:cNvPr>
          <p:cNvGrpSpPr>
            <a:grpSpLocks noChangeAspect="1"/>
          </p:cNvGrpSpPr>
          <p:nvPr/>
        </p:nvGrpSpPr>
        <p:grpSpPr>
          <a:xfrm>
            <a:off x="7741883" y="5661580"/>
            <a:ext cx="252000" cy="202666"/>
            <a:chOff x="5497514" y="2219326"/>
            <a:chExt cx="300038" cy="241300"/>
          </a:xfrm>
        </p:grpSpPr>
        <p:sp>
          <p:nvSpPr>
            <p:cNvPr id="1208" name="Freeform 165">
              <a:extLst>
                <a:ext uri="{FF2B5EF4-FFF2-40B4-BE49-F238E27FC236}">
                  <a16:creationId xmlns:a16="http://schemas.microsoft.com/office/drawing/2014/main" id="{0022C368-B8AE-8CE0-C83B-5272CB35EB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7514" y="2235201"/>
              <a:ext cx="300038" cy="225425"/>
            </a:xfrm>
            <a:custGeom>
              <a:avLst/>
              <a:gdLst>
                <a:gd name="T0" fmla="*/ 29 w 189"/>
                <a:gd name="T1" fmla="*/ 0 h 142"/>
                <a:gd name="T2" fmla="*/ 0 w 189"/>
                <a:gd name="T3" fmla="*/ 0 h 142"/>
                <a:gd name="T4" fmla="*/ 0 w 189"/>
                <a:gd name="T5" fmla="*/ 142 h 142"/>
                <a:gd name="T6" fmla="*/ 189 w 189"/>
                <a:gd name="T7" fmla="*/ 142 h 142"/>
                <a:gd name="T8" fmla="*/ 189 w 189"/>
                <a:gd name="T9" fmla="*/ 0 h 142"/>
                <a:gd name="T10" fmla="*/ 161 w 189"/>
                <a:gd name="T1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42">
                  <a:moveTo>
                    <a:pt x="29" y="0"/>
                  </a:moveTo>
                  <a:lnTo>
                    <a:pt x="0" y="0"/>
                  </a:lnTo>
                  <a:lnTo>
                    <a:pt x="0" y="142"/>
                  </a:lnTo>
                  <a:lnTo>
                    <a:pt x="189" y="142"/>
                  </a:lnTo>
                  <a:lnTo>
                    <a:pt x="189" y="0"/>
                  </a:lnTo>
                  <a:lnTo>
                    <a:pt x="161" y="0"/>
                  </a:ln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9" name="Line 166">
              <a:extLst>
                <a:ext uri="{FF2B5EF4-FFF2-40B4-BE49-F238E27FC236}">
                  <a16:creationId xmlns:a16="http://schemas.microsoft.com/office/drawing/2014/main" id="{2953877E-1465-3ED9-E5A3-0F521A2D85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7839" y="2370138"/>
              <a:ext cx="0" cy="9048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0" name="Line 167">
              <a:extLst>
                <a:ext uri="{FF2B5EF4-FFF2-40B4-BE49-F238E27FC236}">
                  <a16:creationId xmlns:a16="http://schemas.microsoft.com/office/drawing/2014/main" id="{268E60C5-6388-6EBB-D3D4-A47FF83594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78489" y="2370138"/>
              <a:ext cx="0" cy="9048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1" name="Line 168">
              <a:extLst>
                <a:ext uri="{FF2B5EF4-FFF2-40B4-BE49-F238E27FC236}">
                  <a16:creationId xmlns:a16="http://schemas.microsoft.com/office/drawing/2014/main" id="{37C3A495-B01E-C1EF-4CC8-E3F359709A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18164" y="2370138"/>
              <a:ext cx="0" cy="9048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2" name="Rectangle 169">
              <a:extLst>
                <a:ext uri="{FF2B5EF4-FFF2-40B4-BE49-F238E27FC236}">
                  <a16:creationId xmlns:a16="http://schemas.microsoft.com/office/drawing/2014/main" id="{D2DAEEA9-EA3F-B6BE-596E-0DF12FF61D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2289" y="2219326"/>
              <a:ext cx="30163" cy="150813"/>
            </a:xfrm>
            <a:prstGeom prst="rect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3" name="Rectangle 170">
              <a:extLst>
                <a:ext uri="{FF2B5EF4-FFF2-40B4-BE49-F238E27FC236}">
                  <a16:creationId xmlns:a16="http://schemas.microsoft.com/office/drawing/2014/main" id="{7ADC4997-1AC9-C461-256E-7FAEADFD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2614" y="2219326"/>
              <a:ext cx="30163" cy="150813"/>
            </a:xfrm>
            <a:prstGeom prst="rect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4" name="Rectangle 171">
              <a:extLst>
                <a:ext uri="{FF2B5EF4-FFF2-40B4-BE49-F238E27FC236}">
                  <a16:creationId xmlns:a16="http://schemas.microsoft.com/office/drawing/2014/main" id="{CCEF2307-7DAC-E8D6-BB58-0072FC08C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2939" y="2219326"/>
              <a:ext cx="30163" cy="150813"/>
            </a:xfrm>
            <a:prstGeom prst="rect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5" name="Rectangle 172">
              <a:extLst>
                <a:ext uri="{FF2B5EF4-FFF2-40B4-BE49-F238E27FC236}">
                  <a16:creationId xmlns:a16="http://schemas.microsoft.com/office/drawing/2014/main" id="{7317E1E0-0E85-0809-6193-D8D2AE040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3551" y="2219326"/>
              <a:ext cx="28575" cy="150813"/>
            </a:xfrm>
            <a:prstGeom prst="rect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6" name="Line 173">
              <a:extLst>
                <a:ext uri="{FF2B5EF4-FFF2-40B4-BE49-F238E27FC236}">
                  <a16:creationId xmlns:a16="http://schemas.microsoft.com/office/drawing/2014/main" id="{467D4A31-016B-60CF-875B-E7F8F0301A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38814" y="2370138"/>
              <a:ext cx="0" cy="90488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7" name="Line 174">
              <a:extLst>
                <a:ext uri="{FF2B5EF4-FFF2-40B4-BE49-F238E27FC236}">
                  <a16:creationId xmlns:a16="http://schemas.microsoft.com/office/drawing/2014/main" id="{7F985913-6DAC-5340-31E6-86D3B52435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92776" y="2235201"/>
              <a:ext cx="30163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8" name="Line 175">
              <a:extLst>
                <a:ext uri="{FF2B5EF4-FFF2-40B4-BE49-F238E27FC236}">
                  <a16:creationId xmlns:a16="http://schemas.microsoft.com/office/drawing/2014/main" id="{358B8706-1FFE-2347-424D-CF45CB8E68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32451" y="2235201"/>
              <a:ext cx="30163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9" name="Line 176">
              <a:extLst>
                <a:ext uri="{FF2B5EF4-FFF2-40B4-BE49-F238E27FC236}">
                  <a16:creationId xmlns:a16="http://schemas.microsoft.com/office/drawing/2014/main" id="{9FBFDABB-A032-1B8C-6857-AB02E24389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572126" y="2235201"/>
              <a:ext cx="30163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20" name="Group 1219">
            <a:extLst>
              <a:ext uri="{FF2B5EF4-FFF2-40B4-BE49-F238E27FC236}">
                <a16:creationId xmlns:a16="http://schemas.microsoft.com/office/drawing/2014/main" id="{1B94AA46-707D-64C0-9E4C-D87BF1FF7259}"/>
              </a:ext>
            </a:extLst>
          </p:cNvPr>
          <p:cNvGrpSpPr>
            <a:grpSpLocks noChangeAspect="1"/>
          </p:cNvGrpSpPr>
          <p:nvPr/>
        </p:nvGrpSpPr>
        <p:grpSpPr>
          <a:xfrm>
            <a:off x="9348743" y="3861790"/>
            <a:ext cx="252000" cy="186110"/>
            <a:chOff x="4040189" y="2219326"/>
            <a:chExt cx="346075" cy="255588"/>
          </a:xfrm>
        </p:grpSpPr>
        <p:sp>
          <p:nvSpPr>
            <p:cNvPr id="1221" name="Freeform 281">
              <a:extLst>
                <a:ext uri="{FF2B5EF4-FFF2-40B4-BE49-F238E27FC236}">
                  <a16:creationId xmlns:a16="http://schemas.microsoft.com/office/drawing/2014/main" id="{726CBB50-9429-F5CA-376A-E8C8FE167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0189" y="2370138"/>
              <a:ext cx="30163" cy="60325"/>
            </a:xfrm>
            <a:custGeom>
              <a:avLst/>
              <a:gdLst>
                <a:gd name="T0" fmla="*/ 8 w 8"/>
                <a:gd name="T1" fmla="*/ 16 h 16"/>
                <a:gd name="T2" fmla="*/ 0 w 8"/>
                <a:gd name="T3" fmla="*/ 8 h 16"/>
                <a:gd name="T4" fmla="*/ 8 w 8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2" name="Freeform 282">
              <a:extLst>
                <a:ext uri="{FF2B5EF4-FFF2-40B4-BE49-F238E27FC236}">
                  <a16:creationId xmlns:a16="http://schemas.microsoft.com/office/drawing/2014/main" id="{1FF059DC-77E6-03A3-51B5-0052CBFAC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0351" y="2324101"/>
              <a:ext cx="60325" cy="150813"/>
            </a:xfrm>
            <a:custGeom>
              <a:avLst/>
              <a:gdLst>
                <a:gd name="T0" fmla="*/ 16 w 16"/>
                <a:gd name="T1" fmla="*/ 40 h 40"/>
                <a:gd name="T2" fmla="*/ 8 w 16"/>
                <a:gd name="T3" fmla="*/ 40 h 40"/>
                <a:gd name="T4" fmla="*/ 0 w 16"/>
                <a:gd name="T5" fmla="*/ 32 h 40"/>
                <a:gd name="T6" fmla="*/ 0 w 16"/>
                <a:gd name="T7" fmla="*/ 8 h 40"/>
                <a:gd name="T8" fmla="*/ 8 w 16"/>
                <a:gd name="T9" fmla="*/ 0 h 40"/>
                <a:gd name="T10" fmla="*/ 16 w 16"/>
                <a:gd name="T11" fmla="*/ 0 h 40"/>
                <a:gd name="T12" fmla="*/ 16 w 16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0">
                  <a:moveTo>
                    <a:pt x="16" y="40"/>
                  </a:moveTo>
                  <a:cubicBezTo>
                    <a:pt x="8" y="40"/>
                    <a:pt x="8" y="40"/>
                    <a:pt x="8" y="40"/>
                  </a:cubicBezTo>
                  <a:cubicBezTo>
                    <a:pt x="4" y="40"/>
                    <a:pt x="0" y="36"/>
                    <a:pt x="0" y="3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16" y="40"/>
                  </a:ln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3" name="Freeform 283">
              <a:extLst>
                <a:ext uri="{FF2B5EF4-FFF2-40B4-BE49-F238E27FC236}">
                  <a16:creationId xmlns:a16="http://schemas.microsoft.com/office/drawing/2014/main" id="{60046899-DCD5-E65F-3A00-C3BA27793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6101" y="2370138"/>
              <a:ext cx="30163" cy="60325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8 h 16"/>
                <a:gd name="T4" fmla="*/ 0 w 8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4" y="16"/>
                    <a:pt x="8" y="12"/>
                    <a:pt x="8" y="8"/>
                  </a:cubicBezTo>
                  <a:cubicBezTo>
                    <a:pt x="8" y="4"/>
                    <a:pt x="4" y="0"/>
                    <a:pt x="0" y="0"/>
                  </a:cubicBezTo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4" name="Freeform 284">
              <a:extLst>
                <a:ext uri="{FF2B5EF4-FFF2-40B4-BE49-F238E27FC236}">
                  <a16:creationId xmlns:a16="http://schemas.microsoft.com/office/drawing/2014/main" id="{500503E3-66C0-BA28-9995-01560C0EA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5776" y="2324101"/>
              <a:ext cx="60325" cy="150813"/>
            </a:xfrm>
            <a:custGeom>
              <a:avLst/>
              <a:gdLst>
                <a:gd name="T0" fmla="*/ 0 w 16"/>
                <a:gd name="T1" fmla="*/ 40 h 40"/>
                <a:gd name="T2" fmla="*/ 8 w 16"/>
                <a:gd name="T3" fmla="*/ 40 h 40"/>
                <a:gd name="T4" fmla="*/ 16 w 16"/>
                <a:gd name="T5" fmla="*/ 32 h 40"/>
                <a:gd name="T6" fmla="*/ 16 w 16"/>
                <a:gd name="T7" fmla="*/ 8 h 40"/>
                <a:gd name="T8" fmla="*/ 8 w 16"/>
                <a:gd name="T9" fmla="*/ 0 h 40"/>
                <a:gd name="T10" fmla="*/ 0 w 16"/>
                <a:gd name="T11" fmla="*/ 0 h 40"/>
                <a:gd name="T12" fmla="*/ 0 w 16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0">
                  <a:moveTo>
                    <a:pt x="0" y="40"/>
                  </a:moveTo>
                  <a:cubicBezTo>
                    <a:pt x="8" y="40"/>
                    <a:pt x="8" y="40"/>
                    <a:pt x="8" y="40"/>
                  </a:cubicBezTo>
                  <a:cubicBezTo>
                    <a:pt x="12" y="40"/>
                    <a:pt x="16" y="36"/>
                    <a:pt x="16" y="32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noFill/>
            <a:ln w="952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5" name="Freeform 285">
              <a:extLst>
                <a:ext uri="{FF2B5EF4-FFF2-40B4-BE49-F238E27FC236}">
                  <a16:creationId xmlns:a16="http://schemas.microsoft.com/office/drawing/2014/main" id="{721728D1-29FD-33A3-42E2-8C02ECC73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8451" y="2219326"/>
              <a:ext cx="209550" cy="104775"/>
            </a:xfrm>
            <a:custGeom>
              <a:avLst/>
              <a:gdLst>
                <a:gd name="T0" fmla="*/ 0 w 56"/>
                <a:gd name="T1" fmla="*/ 28 h 28"/>
                <a:gd name="T2" fmla="*/ 28 w 56"/>
                <a:gd name="T3" fmla="*/ 0 h 28"/>
                <a:gd name="T4" fmla="*/ 56 w 56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8">
                  <a:moveTo>
                    <a:pt x="0" y="28"/>
                  </a:move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40" name="Group 1239">
            <a:extLst>
              <a:ext uri="{FF2B5EF4-FFF2-40B4-BE49-F238E27FC236}">
                <a16:creationId xmlns:a16="http://schemas.microsoft.com/office/drawing/2014/main" id="{23D0EAC8-7376-E116-A84D-157BF44A024E}"/>
              </a:ext>
            </a:extLst>
          </p:cNvPr>
          <p:cNvGrpSpPr>
            <a:grpSpLocks noChangeAspect="1"/>
          </p:cNvGrpSpPr>
          <p:nvPr/>
        </p:nvGrpSpPr>
        <p:grpSpPr>
          <a:xfrm>
            <a:off x="8832617" y="5229751"/>
            <a:ext cx="431829" cy="431829"/>
            <a:chOff x="6203953" y="3616326"/>
            <a:chExt cx="346075" cy="346075"/>
          </a:xfrm>
        </p:grpSpPr>
        <p:sp>
          <p:nvSpPr>
            <p:cNvPr id="1241" name="Oval 122">
              <a:extLst>
                <a:ext uri="{FF2B5EF4-FFF2-40B4-BE49-F238E27FC236}">
                  <a16:creationId xmlns:a16="http://schemas.microsoft.com/office/drawing/2014/main" id="{CC338D9D-C115-7788-CBB2-EFD4F93D8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3" y="3616326"/>
              <a:ext cx="346075" cy="346075"/>
            </a:xfrm>
            <a:prstGeom prst="ellips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1242" name="Freeform 123">
              <a:extLst>
                <a:ext uri="{FF2B5EF4-FFF2-40B4-BE49-F238E27FC236}">
                  <a16:creationId xmlns:a16="http://schemas.microsoft.com/office/drawing/2014/main" id="{1A4D8E17-0E13-96F5-9E4F-403162228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3722688"/>
              <a:ext cx="134938" cy="134938"/>
            </a:xfrm>
            <a:custGeom>
              <a:avLst/>
              <a:gdLst>
                <a:gd name="T0" fmla="*/ 0 w 85"/>
                <a:gd name="T1" fmla="*/ 85 h 85"/>
                <a:gd name="T2" fmla="*/ 0 w 85"/>
                <a:gd name="T3" fmla="*/ 0 h 85"/>
                <a:gd name="T4" fmla="*/ 85 w 85"/>
                <a:gd name="T5" fmla="*/ 42 h 85"/>
                <a:gd name="T6" fmla="*/ 0 w 85"/>
                <a:gd name="T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85">
                  <a:moveTo>
                    <a:pt x="0" y="85"/>
                  </a:moveTo>
                  <a:lnTo>
                    <a:pt x="0" y="0"/>
                  </a:lnTo>
                  <a:lnTo>
                    <a:pt x="85" y="42"/>
                  </a:lnTo>
                  <a:lnTo>
                    <a:pt x="0" y="85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</p:grp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41E184CA-388A-2B6D-B6D1-3ACAC7221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7B84FC1-C973-D19B-DCED-366446466CD1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3AEECE9-4DFB-53DD-D598-D72DBBE3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C0AA1C94-F512-6BB4-AD3A-24B0DA994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Line 7">
              <a:extLst>
                <a:ext uri="{FF2B5EF4-FFF2-40B4-BE49-F238E27FC236}">
                  <a16:creationId xmlns:a16="http://schemas.microsoft.com/office/drawing/2014/main" id="{97A1D2A1-7B8C-37D1-F528-2237560789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8">
              <a:extLst>
                <a:ext uri="{FF2B5EF4-FFF2-40B4-BE49-F238E27FC236}">
                  <a16:creationId xmlns:a16="http://schemas.microsoft.com/office/drawing/2014/main" id="{94E5A30D-FDF1-91EC-409E-8805225F91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9">
              <a:extLst>
                <a:ext uri="{FF2B5EF4-FFF2-40B4-BE49-F238E27FC236}">
                  <a16:creationId xmlns:a16="http://schemas.microsoft.com/office/drawing/2014/main" id="{4F7A0882-3902-135F-C7E5-A99618F1FB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Line 10">
              <a:extLst>
                <a:ext uri="{FF2B5EF4-FFF2-40B4-BE49-F238E27FC236}">
                  <a16:creationId xmlns:a16="http://schemas.microsoft.com/office/drawing/2014/main" id="{C4ECB292-8453-980E-6F4E-5CE62FC66C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Line 11">
              <a:extLst>
                <a:ext uri="{FF2B5EF4-FFF2-40B4-BE49-F238E27FC236}">
                  <a16:creationId xmlns:a16="http://schemas.microsoft.com/office/drawing/2014/main" id="{0FC3C62F-A822-6D9C-F7E6-C6157BCBF7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Line 12">
              <a:extLst>
                <a:ext uri="{FF2B5EF4-FFF2-40B4-BE49-F238E27FC236}">
                  <a16:creationId xmlns:a16="http://schemas.microsoft.com/office/drawing/2014/main" id="{2F1597EC-E1EF-A8AC-400D-C664B29BF3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Line 13">
              <a:extLst>
                <a:ext uri="{FF2B5EF4-FFF2-40B4-BE49-F238E27FC236}">
                  <a16:creationId xmlns:a16="http://schemas.microsoft.com/office/drawing/2014/main" id="{DB7579E6-A613-E720-90D2-1BC88FEEB9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Line 14">
              <a:extLst>
                <a:ext uri="{FF2B5EF4-FFF2-40B4-BE49-F238E27FC236}">
                  <a16:creationId xmlns:a16="http://schemas.microsoft.com/office/drawing/2014/main" id="{750A4D13-CCBE-CCAB-526D-E16C6ADDCA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Line 15">
              <a:extLst>
                <a:ext uri="{FF2B5EF4-FFF2-40B4-BE49-F238E27FC236}">
                  <a16:creationId xmlns:a16="http://schemas.microsoft.com/office/drawing/2014/main" id="{1FD7B190-3D6E-5ABA-143D-905BB7376A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Line 16">
              <a:extLst>
                <a:ext uri="{FF2B5EF4-FFF2-40B4-BE49-F238E27FC236}">
                  <a16:creationId xmlns:a16="http://schemas.microsoft.com/office/drawing/2014/main" id="{AC7A172D-E7D5-A383-8EFB-D733E33B08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Line 17">
              <a:extLst>
                <a:ext uri="{FF2B5EF4-FFF2-40B4-BE49-F238E27FC236}">
                  <a16:creationId xmlns:a16="http://schemas.microsoft.com/office/drawing/2014/main" id="{E7B0B198-52CA-0DDE-7C85-6D5DDD72FD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49AC35B-E965-00FC-8101-0667EBACDB76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120" name="TextBox 1119">
            <a:extLst>
              <a:ext uri="{FF2B5EF4-FFF2-40B4-BE49-F238E27FC236}">
                <a16:creationId xmlns:a16="http://schemas.microsoft.com/office/drawing/2014/main" id="{ED9DFD82-D90E-2C2B-432F-AE8B1639FD80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121" name="Group 1120">
            <a:extLst>
              <a:ext uri="{FF2B5EF4-FFF2-40B4-BE49-F238E27FC236}">
                <a16:creationId xmlns:a16="http://schemas.microsoft.com/office/drawing/2014/main" id="{7A5AC5C9-23C6-D193-BC83-FBA2BAF9AA30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122" name="Freeform 197">
              <a:extLst>
                <a:ext uri="{FF2B5EF4-FFF2-40B4-BE49-F238E27FC236}">
                  <a16:creationId xmlns:a16="http://schemas.microsoft.com/office/drawing/2014/main" id="{01AB78C0-DC94-2D5C-F556-E7CCBD303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3" name="Freeform 198">
              <a:extLst>
                <a:ext uri="{FF2B5EF4-FFF2-40B4-BE49-F238E27FC236}">
                  <a16:creationId xmlns:a16="http://schemas.microsoft.com/office/drawing/2014/main" id="{B7D0BEAD-9B2C-A961-85CD-9EC014E50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4" name="Rectangle 199">
              <a:extLst>
                <a:ext uri="{FF2B5EF4-FFF2-40B4-BE49-F238E27FC236}">
                  <a16:creationId xmlns:a16="http://schemas.microsoft.com/office/drawing/2014/main" id="{10B21AF0-5C51-D450-CC67-4899CA446D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5" name="Freeform 200">
              <a:extLst>
                <a:ext uri="{FF2B5EF4-FFF2-40B4-BE49-F238E27FC236}">
                  <a16:creationId xmlns:a16="http://schemas.microsoft.com/office/drawing/2014/main" id="{67331785-5E3F-B782-3AB0-D400ED5CA3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6" name="Freeform 201">
              <a:extLst>
                <a:ext uri="{FF2B5EF4-FFF2-40B4-BE49-F238E27FC236}">
                  <a16:creationId xmlns:a16="http://schemas.microsoft.com/office/drawing/2014/main" id="{EF1DC94D-30F6-A81C-0B9A-6DAECFC9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033008D6-5BB8-9F4C-CAA9-7E0C565B33AB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128" name="Oval 187">
              <a:extLst>
                <a:ext uri="{FF2B5EF4-FFF2-40B4-BE49-F238E27FC236}">
                  <a16:creationId xmlns:a16="http://schemas.microsoft.com/office/drawing/2014/main" id="{1ADC5C9F-586C-87D2-EDD2-05A3A86ED8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9" name="Oval 188">
              <a:extLst>
                <a:ext uri="{FF2B5EF4-FFF2-40B4-BE49-F238E27FC236}">
                  <a16:creationId xmlns:a16="http://schemas.microsoft.com/office/drawing/2014/main" id="{3A3131F3-9204-ACF0-81C0-F11E91F88F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0" name="Oval 189">
              <a:extLst>
                <a:ext uri="{FF2B5EF4-FFF2-40B4-BE49-F238E27FC236}">
                  <a16:creationId xmlns:a16="http://schemas.microsoft.com/office/drawing/2014/main" id="{DCD35714-5859-81E7-B875-5F4D3FB75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1" name="Freeform 190">
              <a:extLst>
                <a:ext uri="{FF2B5EF4-FFF2-40B4-BE49-F238E27FC236}">
                  <a16:creationId xmlns:a16="http://schemas.microsoft.com/office/drawing/2014/main" id="{475109A8-5BB9-C3FF-DE99-BEF1EA07E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2" name="Freeform 191">
              <a:extLst>
                <a:ext uri="{FF2B5EF4-FFF2-40B4-BE49-F238E27FC236}">
                  <a16:creationId xmlns:a16="http://schemas.microsoft.com/office/drawing/2014/main" id="{579BEEB7-41E2-E360-AD0A-BCE3AF910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3" name="Freeform 192">
              <a:extLst>
                <a:ext uri="{FF2B5EF4-FFF2-40B4-BE49-F238E27FC236}">
                  <a16:creationId xmlns:a16="http://schemas.microsoft.com/office/drawing/2014/main" id="{B226C2A6-7110-DF86-F6A4-DCF94D298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EBF7B64-B064-391C-BBC6-205F04DD890D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B13A6C7-B0EA-6D61-2EDE-7D7AB1A89D34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42" name="Graphic 41" descr="Badge Question Mark outline">
            <a:extLst>
              <a:ext uri="{FF2B5EF4-FFF2-40B4-BE49-F238E27FC236}">
                <a16:creationId xmlns:a16="http://schemas.microsoft.com/office/drawing/2014/main" id="{DD68F11D-563B-1F63-93AA-9187360DC0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43" name="Graphic 42" descr="Customer review outline">
            <a:extLst>
              <a:ext uri="{FF2B5EF4-FFF2-40B4-BE49-F238E27FC236}">
                <a16:creationId xmlns:a16="http://schemas.microsoft.com/office/drawing/2014/main" id="{80E702E3-1DFB-0E95-5E42-0E80B7ABD4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sp>
        <p:nvSpPr>
          <p:cNvPr id="50" name="Rectangle: Rounded Corners 1173">
            <a:extLst>
              <a:ext uri="{FF2B5EF4-FFF2-40B4-BE49-F238E27FC236}">
                <a16:creationId xmlns:a16="http://schemas.microsoft.com/office/drawing/2014/main" id="{76F22378-BB0D-FFE9-324C-F433BE903B91}"/>
              </a:ext>
            </a:extLst>
          </p:cNvPr>
          <p:cNvSpPr/>
          <p:nvPr/>
        </p:nvSpPr>
        <p:spPr>
          <a:xfrm>
            <a:off x="5727456" y="4390492"/>
            <a:ext cx="1800001" cy="520978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Extra Ambition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5AB390D-8085-6535-2EC2-C458C1079138}"/>
              </a:ext>
            </a:extLst>
          </p:cNvPr>
          <p:cNvSpPr/>
          <p:nvPr/>
        </p:nvSpPr>
        <p:spPr>
          <a:xfrm>
            <a:off x="3327041" y="2885918"/>
            <a:ext cx="6509686" cy="1324997"/>
          </a:xfrm>
          <a:prstGeom prst="roundRect">
            <a:avLst/>
          </a:prstGeom>
          <a:noFill/>
          <a:ln w="76200">
            <a:solidFill>
              <a:srgbClr val="1CB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O"/>
          </a:p>
        </p:txBody>
      </p:sp>
      <p:pic>
        <p:nvPicPr>
          <p:cNvPr id="54" name="Picture 53" descr="A picture containing microphone&#10;&#10;Description automatically generated">
            <a:extLst>
              <a:ext uri="{FF2B5EF4-FFF2-40B4-BE49-F238E27FC236}">
                <a16:creationId xmlns:a16="http://schemas.microsoft.com/office/drawing/2014/main" id="{17FE5C37-3BAA-6C87-4509-A614C1D1E9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38" b="438"/>
          <a:stretch>
            <a:fillRect/>
          </a:stretch>
        </p:blipFill>
        <p:spPr>
          <a:xfrm>
            <a:off x="10371328" y="2915429"/>
            <a:ext cx="1336787" cy="1335024"/>
          </a:xfrm>
          <a:custGeom>
            <a:avLst/>
            <a:gdLst>
              <a:gd name="connsiteX0" fmla="*/ 98899 w 1336787"/>
              <a:gd name="connsiteY0" fmla="*/ 0 h 1335024"/>
              <a:gd name="connsiteX1" fmla="*/ 1237888 w 1336787"/>
              <a:gd name="connsiteY1" fmla="*/ 0 h 1335024"/>
              <a:gd name="connsiteX2" fmla="*/ 1336787 w 1336787"/>
              <a:gd name="connsiteY2" fmla="*/ 98899 h 1335024"/>
              <a:gd name="connsiteX3" fmla="*/ 1336787 w 1336787"/>
              <a:gd name="connsiteY3" fmla="*/ 1236125 h 1335024"/>
              <a:gd name="connsiteX4" fmla="*/ 1237888 w 1336787"/>
              <a:gd name="connsiteY4" fmla="*/ 1335024 h 1335024"/>
              <a:gd name="connsiteX5" fmla="*/ 98899 w 1336787"/>
              <a:gd name="connsiteY5" fmla="*/ 1335024 h 1335024"/>
              <a:gd name="connsiteX6" fmla="*/ 0 w 1336787"/>
              <a:gd name="connsiteY6" fmla="*/ 1236125 h 1335024"/>
              <a:gd name="connsiteX7" fmla="*/ 0 w 1336787"/>
              <a:gd name="connsiteY7" fmla="*/ 98899 h 1335024"/>
              <a:gd name="connsiteX8" fmla="*/ 98899 w 1336787"/>
              <a:gd name="connsiteY8" fmla="*/ 0 h 133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6787" h="1335024">
                <a:moveTo>
                  <a:pt x="98899" y="0"/>
                </a:moveTo>
                <a:lnTo>
                  <a:pt x="1237888" y="0"/>
                </a:lnTo>
                <a:cubicBezTo>
                  <a:pt x="1292508" y="0"/>
                  <a:pt x="1336787" y="44279"/>
                  <a:pt x="1336787" y="98899"/>
                </a:cubicBezTo>
                <a:lnTo>
                  <a:pt x="1336787" y="1236125"/>
                </a:lnTo>
                <a:cubicBezTo>
                  <a:pt x="1336787" y="1290745"/>
                  <a:pt x="1292508" y="1335024"/>
                  <a:pt x="1237888" y="1335024"/>
                </a:cubicBezTo>
                <a:lnTo>
                  <a:pt x="98899" y="1335024"/>
                </a:lnTo>
                <a:cubicBezTo>
                  <a:pt x="44279" y="1335024"/>
                  <a:pt x="0" y="1290745"/>
                  <a:pt x="0" y="1236125"/>
                </a:cubicBezTo>
                <a:lnTo>
                  <a:pt x="0" y="98899"/>
                </a:lnTo>
                <a:cubicBezTo>
                  <a:pt x="0" y="44279"/>
                  <a:pt x="44279" y="0"/>
                  <a:pt x="98899" y="0"/>
                </a:cubicBezTo>
                <a:close/>
              </a:path>
            </a:pathLst>
          </a:custGeom>
        </p:spPr>
      </p:pic>
      <p:sp>
        <p:nvSpPr>
          <p:cNvPr id="55" name="Rectangle: Rounded Corners 1087">
            <a:extLst>
              <a:ext uri="{FF2B5EF4-FFF2-40B4-BE49-F238E27FC236}">
                <a16:creationId xmlns:a16="http://schemas.microsoft.com/office/drawing/2014/main" id="{C34EEC44-8632-1265-24B6-3EE5378462D3}"/>
              </a:ext>
            </a:extLst>
          </p:cNvPr>
          <p:cNvSpPr/>
          <p:nvPr/>
        </p:nvSpPr>
        <p:spPr>
          <a:xfrm>
            <a:off x="10371328" y="2915429"/>
            <a:ext cx="1336787" cy="1335024"/>
          </a:xfrm>
          <a:prstGeom prst="roundRect">
            <a:avLst>
              <a:gd name="adj" fmla="val 7408"/>
            </a:avLst>
          </a:prstGeom>
          <a:gradFill>
            <a:gsLst>
              <a:gs pos="0">
                <a:schemeClr val="tx1"/>
              </a:gs>
              <a:gs pos="100000">
                <a:srgbClr val="191414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C4E1173-113D-58BA-C64B-49F59F1598F1}"/>
              </a:ext>
            </a:extLst>
          </p:cNvPr>
          <p:cNvGrpSpPr/>
          <p:nvPr/>
        </p:nvGrpSpPr>
        <p:grpSpPr>
          <a:xfrm rot="1467908">
            <a:off x="10880191" y="3304441"/>
            <a:ext cx="319060" cy="557000"/>
            <a:chOff x="6364288" y="3625850"/>
            <a:chExt cx="187325" cy="327025"/>
          </a:xfrm>
        </p:grpSpPr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55222986-B720-7B26-9DE1-63400252D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663" y="3625850"/>
              <a:ext cx="107950" cy="53975"/>
            </a:xfrm>
            <a:custGeom>
              <a:avLst/>
              <a:gdLst>
                <a:gd name="T0" fmla="*/ 0 w 68"/>
                <a:gd name="T1" fmla="*/ 34 h 34"/>
                <a:gd name="T2" fmla="*/ 35 w 68"/>
                <a:gd name="T3" fmla="*/ 0 h 34"/>
                <a:gd name="T4" fmla="*/ 68 w 68"/>
                <a:gd name="T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34">
                  <a:moveTo>
                    <a:pt x="0" y="34"/>
                  </a:moveTo>
                  <a:lnTo>
                    <a:pt x="35" y="0"/>
                  </a:lnTo>
                  <a:lnTo>
                    <a:pt x="68" y="3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AC6196BA-A01C-B2E3-C002-2B4A24FB9C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625850"/>
              <a:ext cx="134938" cy="327025"/>
            </a:xfrm>
            <a:custGeom>
              <a:avLst/>
              <a:gdLst>
                <a:gd name="T0" fmla="*/ 0 w 85"/>
                <a:gd name="T1" fmla="*/ 206 h 206"/>
                <a:gd name="T2" fmla="*/ 0 w 85"/>
                <a:gd name="T3" fmla="*/ 91 h 206"/>
                <a:gd name="T4" fmla="*/ 85 w 85"/>
                <a:gd name="T5" fmla="*/ 148 h 206"/>
                <a:gd name="T6" fmla="*/ 85 w 85"/>
                <a:gd name="T7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206">
                  <a:moveTo>
                    <a:pt x="0" y="206"/>
                  </a:moveTo>
                  <a:lnTo>
                    <a:pt x="0" y="91"/>
                  </a:lnTo>
                  <a:lnTo>
                    <a:pt x="85" y="148"/>
                  </a:lnTo>
                  <a:lnTo>
                    <a:pt x="85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738388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54932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Album…of APIs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360DE8-31EE-FAA3-E777-47004567BD15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F45DBD-39B5-8EEA-4A17-0E22C21E483A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D8B386-F8F1-A598-25C0-8F33F16B23D7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sp>
        <p:nvSpPr>
          <p:cNvPr id="41" name="Heart 40">
            <a:extLst>
              <a:ext uri="{FF2B5EF4-FFF2-40B4-BE49-F238E27FC236}">
                <a16:creationId xmlns:a16="http://schemas.microsoft.com/office/drawing/2014/main" id="{8D40B542-B96D-DDA7-C265-DF105A2A5899}"/>
              </a:ext>
            </a:extLst>
          </p:cNvPr>
          <p:cNvSpPr/>
          <p:nvPr/>
        </p:nvSpPr>
        <p:spPr>
          <a:xfrm>
            <a:off x="3368043" y="1926488"/>
            <a:ext cx="156833" cy="156833"/>
          </a:xfrm>
          <a:prstGeom prst="heart">
            <a:avLst/>
          </a:prstGeom>
          <a:solidFill>
            <a:srgbClr val="1DB954"/>
          </a:solidFill>
          <a:ln>
            <a:noFill/>
          </a:ln>
          <a:effectLst>
            <a:outerShdw blurRad="1016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Heart 45">
            <a:extLst>
              <a:ext uri="{FF2B5EF4-FFF2-40B4-BE49-F238E27FC236}">
                <a16:creationId xmlns:a16="http://schemas.microsoft.com/office/drawing/2014/main" id="{994A00AD-1437-DA57-D8B0-9A644A8EEFB1}"/>
              </a:ext>
            </a:extLst>
          </p:cNvPr>
          <p:cNvSpPr/>
          <p:nvPr/>
        </p:nvSpPr>
        <p:spPr>
          <a:xfrm>
            <a:off x="8033518" y="2551089"/>
            <a:ext cx="156833" cy="156833"/>
          </a:xfrm>
          <a:prstGeom prst="heart">
            <a:avLst/>
          </a:prstGeom>
          <a:solidFill>
            <a:srgbClr val="1DB954"/>
          </a:solidFill>
          <a:ln>
            <a:noFill/>
          </a:ln>
          <a:effectLst>
            <a:outerShdw blurRad="1016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A3BA111-6A9E-31B2-759E-EC6D476B2BFA}"/>
              </a:ext>
            </a:extLst>
          </p:cNvPr>
          <p:cNvSpPr/>
          <p:nvPr/>
        </p:nvSpPr>
        <p:spPr>
          <a:xfrm>
            <a:off x="4292946" y="4166160"/>
            <a:ext cx="1429407" cy="520978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Spotify API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0084DDBB-2CC3-5D6C-15EE-729122A3D525}"/>
              </a:ext>
            </a:extLst>
          </p:cNvPr>
          <p:cNvSpPr/>
          <p:nvPr/>
        </p:nvSpPr>
        <p:spPr>
          <a:xfrm>
            <a:off x="8041211" y="4127532"/>
            <a:ext cx="1494901" cy="559606"/>
          </a:xfrm>
          <a:prstGeom prst="roundRect">
            <a:avLst>
              <a:gd name="adj" fmla="val 50000"/>
            </a:avLst>
          </a:prstGeom>
          <a:solidFill>
            <a:srgbClr val="1DB954"/>
          </a:solidFill>
          <a:ln>
            <a:noFill/>
          </a:ln>
          <a:effectLst>
            <a:outerShdw blurRad="190500" dist="38100" dir="5400000" algn="t" rotWithShape="0">
              <a:srgbClr val="1DB95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Deezer API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28" name="Group 1127">
            <a:extLst>
              <a:ext uri="{FF2B5EF4-FFF2-40B4-BE49-F238E27FC236}">
                <a16:creationId xmlns:a16="http://schemas.microsoft.com/office/drawing/2014/main" id="{C18BF32D-A3AC-4AB7-751F-81789147CB33}"/>
              </a:ext>
            </a:extLst>
          </p:cNvPr>
          <p:cNvGrpSpPr>
            <a:grpSpLocks noChangeAspect="1"/>
          </p:cNvGrpSpPr>
          <p:nvPr/>
        </p:nvGrpSpPr>
        <p:grpSpPr>
          <a:xfrm>
            <a:off x="5993696" y="4223564"/>
            <a:ext cx="446980" cy="417600"/>
            <a:chOff x="4768851" y="762001"/>
            <a:chExt cx="338138" cy="315912"/>
          </a:xfrm>
        </p:grpSpPr>
        <p:sp>
          <p:nvSpPr>
            <p:cNvPr id="1129" name="Line 325">
              <a:extLst>
                <a:ext uri="{FF2B5EF4-FFF2-40B4-BE49-F238E27FC236}">
                  <a16:creationId xmlns:a16="http://schemas.microsoft.com/office/drawing/2014/main" id="{E6DF6F1F-8CB5-4074-1A4A-5DBD7E23B4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762001"/>
              <a:ext cx="223838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0" name="Line 326">
              <a:extLst>
                <a:ext uri="{FF2B5EF4-FFF2-40B4-BE49-F238E27FC236}">
                  <a16:creationId xmlns:a16="http://schemas.microsoft.com/office/drawing/2014/main" id="{CA178428-A0B0-7B4F-E056-72BDF6DF26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822326"/>
              <a:ext cx="223838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1" name="Line 327">
              <a:extLst>
                <a:ext uri="{FF2B5EF4-FFF2-40B4-BE49-F238E27FC236}">
                  <a16:creationId xmlns:a16="http://schemas.microsoft.com/office/drawing/2014/main" id="{83F7D263-3E4E-9451-E91D-CE3906DAEC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882651"/>
              <a:ext cx="209550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2" name="Line 328">
              <a:extLst>
                <a:ext uri="{FF2B5EF4-FFF2-40B4-BE49-F238E27FC236}">
                  <a16:creationId xmlns:a16="http://schemas.microsoft.com/office/drawing/2014/main" id="{7DB6B0DC-4156-53E2-43F7-B623F542C7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942976"/>
              <a:ext cx="11906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3" name="Line 329">
              <a:extLst>
                <a:ext uri="{FF2B5EF4-FFF2-40B4-BE49-F238E27FC236}">
                  <a16:creationId xmlns:a16="http://schemas.microsoft.com/office/drawing/2014/main" id="{982F8649-0F1C-A410-EEFF-755671973C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4889" y="1001713"/>
              <a:ext cx="119063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4" name="Line 330">
              <a:extLst>
                <a:ext uri="{FF2B5EF4-FFF2-40B4-BE49-F238E27FC236}">
                  <a16:creationId xmlns:a16="http://schemas.microsoft.com/office/drawing/2014/main" id="{FADB7CCB-2492-7F8F-04F2-2FB9CEB7A1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762001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5" name="Line 331">
              <a:extLst>
                <a:ext uri="{FF2B5EF4-FFF2-40B4-BE49-F238E27FC236}">
                  <a16:creationId xmlns:a16="http://schemas.microsoft.com/office/drawing/2014/main" id="{10B0DE95-CB1E-7D91-4DFA-5705BF56F9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822326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6" name="Line 332">
              <a:extLst>
                <a:ext uri="{FF2B5EF4-FFF2-40B4-BE49-F238E27FC236}">
                  <a16:creationId xmlns:a16="http://schemas.microsoft.com/office/drawing/2014/main" id="{A323AD1F-DBC5-9E09-7137-CBD2FA6038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882651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7" name="Line 333">
              <a:extLst>
                <a:ext uri="{FF2B5EF4-FFF2-40B4-BE49-F238E27FC236}">
                  <a16:creationId xmlns:a16="http://schemas.microsoft.com/office/drawing/2014/main" id="{B6AD2D5F-058D-CC45-A31B-1D3B99726A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942976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8" name="Line 334">
              <a:extLst>
                <a:ext uri="{FF2B5EF4-FFF2-40B4-BE49-F238E27FC236}">
                  <a16:creationId xmlns:a16="http://schemas.microsoft.com/office/drawing/2014/main" id="{03684E36-3D0A-11EF-F4F0-F21D9D138D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8851" y="1001713"/>
              <a:ext cx="1587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9" name="Freeform 335">
              <a:extLst>
                <a:ext uri="{FF2B5EF4-FFF2-40B4-BE49-F238E27FC236}">
                  <a16:creationId xmlns:a16="http://schemas.microsoft.com/office/drawing/2014/main" id="{EF00BB68-1667-91AA-82A2-335DD7FF4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1017588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0" name="Freeform 336">
              <a:extLst>
                <a:ext uri="{FF2B5EF4-FFF2-40B4-BE49-F238E27FC236}">
                  <a16:creationId xmlns:a16="http://schemas.microsoft.com/office/drawing/2014/main" id="{039346C9-0E95-3C84-0216-D22CFC8BF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501" y="882651"/>
              <a:ext cx="90488" cy="157163"/>
            </a:xfrm>
            <a:custGeom>
              <a:avLst/>
              <a:gdLst>
                <a:gd name="T0" fmla="*/ 0 w 57"/>
                <a:gd name="T1" fmla="*/ 99 h 99"/>
                <a:gd name="T2" fmla="*/ 0 w 57"/>
                <a:gd name="T3" fmla="*/ 38 h 99"/>
                <a:gd name="T4" fmla="*/ 57 w 57"/>
                <a:gd name="T5" fmla="*/ 0 h 99"/>
                <a:gd name="T6" fmla="*/ 57 w 57"/>
                <a:gd name="T7" fmla="*/ 6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9">
                  <a:moveTo>
                    <a:pt x="0" y="99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6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1" name="Freeform 337">
              <a:extLst>
                <a:ext uri="{FF2B5EF4-FFF2-40B4-BE49-F238E27FC236}">
                  <a16:creationId xmlns:a16="http://schemas.microsoft.com/office/drawing/2014/main" id="{09614A63-FBE8-AF16-CBDF-257CC2706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664" y="973138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60" name="Group 1159">
            <a:extLst>
              <a:ext uri="{FF2B5EF4-FFF2-40B4-BE49-F238E27FC236}">
                <a16:creationId xmlns:a16="http://schemas.microsoft.com/office/drawing/2014/main" id="{4AF9C556-3BA0-23C3-1FAA-BEAE7FC117BC}"/>
              </a:ext>
            </a:extLst>
          </p:cNvPr>
          <p:cNvGrpSpPr/>
          <p:nvPr/>
        </p:nvGrpSpPr>
        <p:grpSpPr>
          <a:xfrm>
            <a:off x="7317231" y="4153960"/>
            <a:ext cx="417600" cy="533178"/>
            <a:chOff x="10719128" y="2584058"/>
            <a:chExt cx="417600" cy="533178"/>
          </a:xfrm>
        </p:grpSpPr>
        <p:sp>
          <p:nvSpPr>
            <p:cNvPr id="1143" name="Freeform 458">
              <a:extLst>
                <a:ext uri="{FF2B5EF4-FFF2-40B4-BE49-F238E27FC236}">
                  <a16:creationId xmlns:a16="http://schemas.microsoft.com/office/drawing/2014/main" id="{5E91B4FE-F92C-6D4C-CB1C-2F201AAF0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28" y="2954410"/>
              <a:ext cx="417600" cy="162826"/>
            </a:xfrm>
            <a:custGeom>
              <a:avLst/>
              <a:gdLst>
                <a:gd name="T0" fmla="*/ 92 w 92"/>
                <a:gd name="T1" fmla="*/ 28 h 36"/>
                <a:gd name="T2" fmla="*/ 84 w 92"/>
                <a:gd name="T3" fmla="*/ 36 h 36"/>
                <a:gd name="T4" fmla="*/ 8 w 92"/>
                <a:gd name="T5" fmla="*/ 36 h 36"/>
                <a:gd name="T6" fmla="*/ 0 w 92"/>
                <a:gd name="T7" fmla="*/ 28 h 36"/>
                <a:gd name="T8" fmla="*/ 0 w 92"/>
                <a:gd name="T9" fmla="*/ 8 h 36"/>
                <a:gd name="T10" fmla="*/ 8 w 92"/>
                <a:gd name="T11" fmla="*/ 0 h 36"/>
                <a:gd name="T12" fmla="*/ 84 w 92"/>
                <a:gd name="T13" fmla="*/ 0 h 36"/>
                <a:gd name="T14" fmla="*/ 92 w 92"/>
                <a:gd name="T15" fmla="*/ 8 h 36"/>
                <a:gd name="T16" fmla="*/ 92 w 92"/>
                <a:gd name="T17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6">
                  <a:moveTo>
                    <a:pt x="92" y="28"/>
                  </a:moveTo>
                  <a:cubicBezTo>
                    <a:pt x="92" y="32"/>
                    <a:pt x="88" y="36"/>
                    <a:pt x="84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4" y="36"/>
                    <a:pt x="0" y="32"/>
                    <a:pt x="0" y="2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8" y="0"/>
                    <a:pt x="92" y="4"/>
                    <a:pt x="92" y="8"/>
                  </a:cubicBezTo>
                  <a:lnTo>
                    <a:pt x="92" y="28"/>
                  </a:lnTo>
                  <a:close/>
                </a:path>
              </a:pathLst>
            </a:cu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4" name="Freeform 459">
              <a:extLst>
                <a:ext uri="{FF2B5EF4-FFF2-40B4-BE49-F238E27FC236}">
                  <a16:creationId xmlns:a16="http://schemas.microsoft.com/office/drawing/2014/main" id="{910245C1-3B6D-22A9-8B65-3213C8243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557" y="2699636"/>
              <a:ext cx="162826" cy="201138"/>
            </a:xfrm>
            <a:custGeom>
              <a:avLst/>
              <a:gdLst>
                <a:gd name="T0" fmla="*/ 36 w 36"/>
                <a:gd name="T1" fmla="*/ 32 h 44"/>
                <a:gd name="T2" fmla="*/ 24 w 36"/>
                <a:gd name="T3" fmla="*/ 44 h 44"/>
                <a:gd name="T4" fmla="*/ 12 w 36"/>
                <a:gd name="T5" fmla="*/ 44 h 44"/>
                <a:gd name="T6" fmla="*/ 0 w 36"/>
                <a:gd name="T7" fmla="*/ 32 h 44"/>
                <a:gd name="T8" fmla="*/ 0 w 36"/>
                <a:gd name="T9" fmla="*/ 12 h 44"/>
                <a:gd name="T10" fmla="*/ 12 w 36"/>
                <a:gd name="T11" fmla="*/ 0 h 44"/>
                <a:gd name="T12" fmla="*/ 24 w 36"/>
                <a:gd name="T13" fmla="*/ 0 h 44"/>
                <a:gd name="T14" fmla="*/ 36 w 36"/>
                <a:gd name="T15" fmla="*/ 12 h 44"/>
                <a:gd name="T16" fmla="*/ 36 w 36"/>
                <a:gd name="T17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4">
                  <a:moveTo>
                    <a:pt x="36" y="32"/>
                  </a:moveTo>
                  <a:cubicBezTo>
                    <a:pt x="36" y="39"/>
                    <a:pt x="31" y="44"/>
                    <a:pt x="2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5" y="44"/>
                    <a:pt x="0" y="39"/>
                    <a:pt x="0" y="3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6" y="5"/>
                    <a:pt x="36" y="12"/>
                  </a:cubicBezTo>
                  <a:lnTo>
                    <a:pt x="36" y="32"/>
                  </a:lnTo>
                  <a:close/>
                </a:path>
              </a:pathLst>
            </a:cu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5" name="Line 460">
              <a:extLst>
                <a:ext uri="{FF2B5EF4-FFF2-40B4-BE49-F238E27FC236}">
                  <a16:creationId xmlns:a16="http://schemas.microsoft.com/office/drawing/2014/main" id="{42DBD7DC-F9C4-B778-1730-FD1D77BE08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27929" y="2854799"/>
              <a:ext cx="0" cy="99611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1146" name="Line 461">
              <a:extLst>
                <a:ext uri="{FF2B5EF4-FFF2-40B4-BE49-F238E27FC236}">
                  <a16:creationId xmlns:a16="http://schemas.microsoft.com/office/drawing/2014/main" id="{8307248D-D739-EF91-1CCA-A5B6179603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849389" y="2736032"/>
              <a:ext cx="59384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7" name="Line 462">
              <a:extLst>
                <a:ext uri="{FF2B5EF4-FFF2-40B4-BE49-F238E27FC236}">
                  <a16:creationId xmlns:a16="http://schemas.microsoft.com/office/drawing/2014/main" id="{B321E765-F693-02CB-85C3-0DE276300A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845557" y="2772429"/>
              <a:ext cx="6321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8" name="Line 463">
              <a:extLst>
                <a:ext uri="{FF2B5EF4-FFF2-40B4-BE49-F238E27FC236}">
                  <a16:creationId xmlns:a16="http://schemas.microsoft.com/office/drawing/2014/main" id="{82D0C8D4-B3CD-918B-D574-6336FC3E8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845557" y="2808824"/>
              <a:ext cx="63215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9" name="Line 464">
              <a:extLst>
                <a:ext uri="{FF2B5EF4-FFF2-40B4-BE49-F238E27FC236}">
                  <a16:creationId xmlns:a16="http://schemas.microsoft.com/office/drawing/2014/main" id="{D4B82601-D27C-38A8-7249-93B708B9C6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64324" y="2772429"/>
              <a:ext cx="44059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0" name="Line 465">
              <a:extLst>
                <a:ext uri="{FF2B5EF4-FFF2-40B4-BE49-F238E27FC236}">
                  <a16:creationId xmlns:a16="http://schemas.microsoft.com/office/drawing/2014/main" id="{394A59B5-905B-1377-D44E-79CDB03DAD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801498" y="2584058"/>
              <a:ext cx="44059" cy="0"/>
            </a:xfrm>
            <a:prstGeom prst="line">
              <a:avLst/>
            </a:prstGeom>
            <a:noFill/>
            <a:ln w="14288" cap="rnd">
              <a:solidFill>
                <a:srgbClr val="1DB95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1" name="Freeform 466">
              <a:extLst>
                <a:ext uri="{FF2B5EF4-FFF2-40B4-BE49-F238E27FC236}">
                  <a16:creationId xmlns:a16="http://schemas.microsoft.com/office/drawing/2014/main" id="{B3EE6DDE-B5FA-CBF4-D249-8E5363A75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557" y="3000384"/>
              <a:ext cx="36397" cy="70878"/>
            </a:xfrm>
            <a:custGeom>
              <a:avLst/>
              <a:gdLst>
                <a:gd name="T0" fmla="*/ 0 w 19"/>
                <a:gd name="T1" fmla="*/ 37 h 37"/>
                <a:gd name="T2" fmla="*/ 0 w 19"/>
                <a:gd name="T3" fmla="*/ 0 h 37"/>
                <a:gd name="T4" fmla="*/ 19 w 19"/>
                <a:gd name="T5" fmla="*/ 37 h 37"/>
                <a:gd name="T6" fmla="*/ 19 w 19"/>
                <a:gd name="T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7">
                  <a:moveTo>
                    <a:pt x="0" y="37"/>
                  </a:moveTo>
                  <a:lnTo>
                    <a:pt x="0" y="0"/>
                  </a:lnTo>
                  <a:lnTo>
                    <a:pt x="19" y="37"/>
                  </a:lnTo>
                  <a:lnTo>
                    <a:pt x="19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2" name="Oval 467">
              <a:extLst>
                <a:ext uri="{FF2B5EF4-FFF2-40B4-BE49-F238E27FC236}">
                  <a16:creationId xmlns:a16="http://schemas.microsoft.com/office/drawing/2014/main" id="{9F42E78B-0811-4EB8-3C62-70CCE6133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8512" y="3000384"/>
              <a:ext cx="40228" cy="7087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3" name="Line 468">
              <a:extLst>
                <a:ext uri="{FF2B5EF4-FFF2-40B4-BE49-F238E27FC236}">
                  <a16:creationId xmlns:a16="http://schemas.microsoft.com/office/drawing/2014/main" id="{F56953BF-A92E-EBC0-4E32-B6060E8A82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14130" y="3000384"/>
              <a:ext cx="0" cy="70878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4" name="Freeform 469">
              <a:extLst>
                <a:ext uri="{FF2B5EF4-FFF2-40B4-BE49-F238E27FC236}">
                  <a16:creationId xmlns:a16="http://schemas.microsoft.com/office/drawing/2014/main" id="{0B23EC43-D1EF-5A5B-C3F2-C1403C8D1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9000" y="3000384"/>
              <a:ext cx="36397" cy="70878"/>
            </a:xfrm>
            <a:custGeom>
              <a:avLst/>
              <a:gdLst>
                <a:gd name="T0" fmla="*/ 19 w 19"/>
                <a:gd name="T1" fmla="*/ 37 h 37"/>
                <a:gd name="T2" fmla="*/ 10 w 19"/>
                <a:gd name="T3" fmla="*/ 0 h 37"/>
                <a:gd name="T4" fmla="*/ 0 w 19"/>
                <a:gd name="T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7">
                  <a:moveTo>
                    <a:pt x="19" y="37"/>
                  </a:moveTo>
                  <a:lnTo>
                    <a:pt x="10" y="0"/>
                  </a:lnTo>
                  <a:lnTo>
                    <a:pt x="0" y="37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5" name="Line 470">
              <a:extLst>
                <a:ext uri="{FF2B5EF4-FFF2-40B4-BE49-F238E27FC236}">
                  <a16:creationId xmlns:a16="http://schemas.microsoft.com/office/drawing/2014/main" id="{89D77870-25D7-284D-90C8-1DB1E87097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54747" y="3054021"/>
              <a:ext cx="2681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6" name="Freeform 471">
              <a:extLst>
                <a:ext uri="{FF2B5EF4-FFF2-40B4-BE49-F238E27FC236}">
                  <a16:creationId xmlns:a16="http://schemas.microsoft.com/office/drawing/2014/main" id="{1D6DBA78-8DAA-7052-87F8-84CA4EDAA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0948" y="3000384"/>
              <a:ext cx="36397" cy="70878"/>
            </a:xfrm>
            <a:custGeom>
              <a:avLst/>
              <a:gdLst>
                <a:gd name="T0" fmla="*/ 0 w 8"/>
                <a:gd name="T1" fmla="*/ 16 h 16"/>
                <a:gd name="T2" fmla="*/ 0 w 8"/>
                <a:gd name="T3" fmla="*/ 0 h 16"/>
                <a:gd name="T4" fmla="*/ 4 w 8"/>
                <a:gd name="T5" fmla="*/ 0 h 16"/>
                <a:gd name="T6" fmla="*/ 8 w 8"/>
                <a:gd name="T7" fmla="*/ 4 h 16"/>
                <a:gd name="T8" fmla="*/ 4 w 8"/>
                <a:gd name="T9" fmla="*/ 8 h 16"/>
                <a:gd name="T10" fmla="*/ 0 w 8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6"/>
                    <a:pt x="7" y="8"/>
                    <a:pt x="4" y="8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7" name="Line 472">
              <a:extLst>
                <a:ext uri="{FF2B5EF4-FFF2-40B4-BE49-F238E27FC236}">
                  <a16:creationId xmlns:a16="http://schemas.microsoft.com/office/drawing/2014/main" id="{C9BDEB9D-8278-A6B6-19A1-A7EDEA7EE9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58189" y="3036781"/>
              <a:ext cx="19156" cy="34481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159" name="TextBox 1158">
            <a:extLst>
              <a:ext uri="{FF2B5EF4-FFF2-40B4-BE49-F238E27FC236}">
                <a16:creationId xmlns:a16="http://schemas.microsoft.com/office/drawing/2014/main" id="{04A44470-7506-A6CD-A981-7327644813FA}"/>
              </a:ext>
            </a:extLst>
          </p:cNvPr>
          <p:cNvSpPr txBox="1"/>
          <p:nvPr/>
        </p:nvSpPr>
        <p:spPr>
          <a:xfrm>
            <a:off x="9097036" y="3395330"/>
            <a:ext cx="2718118" cy="71053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61" name="TextBox 1160">
            <a:extLst>
              <a:ext uri="{FF2B5EF4-FFF2-40B4-BE49-F238E27FC236}">
                <a16:creationId xmlns:a16="http://schemas.microsoft.com/office/drawing/2014/main" id="{CD25D7CB-2ACD-7AAF-9784-1CA5F039EB07}"/>
              </a:ext>
            </a:extLst>
          </p:cNvPr>
          <p:cNvSpPr txBox="1"/>
          <p:nvPr/>
        </p:nvSpPr>
        <p:spPr>
          <a:xfrm>
            <a:off x="9097036" y="5532930"/>
            <a:ext cx="2718118" cy="71053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66" name="Group 1165">
            <a:extLst>
              <a:ext uri="{FF2B5EF4-FFF2-40B4-BE49-F238E27FC236}">
                <a16:creationId xmlns:a16="http://schemas.microsoft.com/office/drawing/2014/main" id="{8CA184C5-DD84-6660-263F-6CF564823CC4}"/>
              </a:ext>
            </a:extLst>
          </p:cNvPr>
          <p:cNvGrpSpPr/>
          <p:nvPr/>
        </p:nvGrpSpPr>
        <p:grpSpPr>
          <a:xfrm>
            <a:off x="9919362" y="1733417"/>
            <a:ext cx="2198210" cy="3323826"/>
            <a:chOff x="9809625" y="1531784"/>
            <a:chExt cx="2382375" cy="3323826"/>
          </a:xfrm>
        </p:grpSpPr>
        <p:cxnSp>
          <p:nvCxnSpPr>
            <p:cNvPr id="1163" name="Straight Connector 1162">
              <a:extLst>
                <a:ext uri="{FF2B5EF4-FFF2-40B4-BE49-F238E27FC236}">
                  <a16:creationId xmlns:a16="http://schemas.microsoft.com/office/drawing/2014/main" id="{E0FFDFFA-B492-0C5A-5DDF-E28914A4EB82}"/>
                </a:ext>
              </a:extLst>
            </p:cNvPr>
            <p:cNvCxnSpPr/>
            <p:nvPr/>
          </p:nvCxnSpPr>
          <p:spPr>
            <a:xfrm>
              <a:off x="9809625" y="1531784"/>
              <a:ext cx="238237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4" name="Straight Connector 1163">
              <a:extLst>
                <a:ext uri="{FF2B5EF4-FFF2-40B4-BE49-F238E27FC236}">
                  <a16:creationId xmlns:a16="http://schemas.microsoft.com/office/drawing/2014/main" id="{F29E5786-3AFD-81D6-C286-AEBD5F2AE075}"/>
                </a:ext>
              </a:extLst>
            </p:cNvPr>
            <p:cNvCxnSpPr/>
            <p:nvPr/>
          </p:nvCxnSpPr>
          <p:spPr>
            <a:xfrm>
              <a:off x="9809625" y="3193697"/>
              <a:ext cx="238237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5" name="Straight Connector 1164">
              <a:extLst>
                <a:ext uri="{FF2B5EF4-FFF2-40B4-BE49-F238E27FC236}">
                  <a16:creationId xmlns:a16="http://schemas.microsoft.com/office/drawing/2014/main" id="{23E0C8F3-2675-3AE1-597A-EE6230452B57}"/>
                </a:ext>
              </a:extLst>
            </p:cNvPr>
            <p:cNvCxnSpPr/>
            <p:nvPr/>
          </p:nvCxnSpPr>
          <p:spPr>
            <a:xfrm>
              <a:off x="9809625" y="4855610"/>
              <a:ext cx="238237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7" name="Group 1166">
            <a:extLst>
              <a:ext uri="{FF2B5EF4-FFF2-40B4-BE49-F238E27FC236}">
                <a16:creationId xmlns:a16="http://schemas.microsoft.com/office/drawing/2014/main" id="{A07618B2-3CCA-426D-5EDB-8F2C42C48391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168" name="Freeform 244">
              <a:extLst>
                <a:ext uri="{FF2B5EF4-FFF2-40B4-BE49-F238E27FC236}">
                  <a16:creationId xmlns:a16="http://schemas.microsoft.com/office/drawing/2014/main" id="{74BFA16C-191A-9562-BAF7-F70112FB4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9" name="Freeform 245">
              <a:extLst>
                <a:ext uri="{FF2B5EF4-FFF2-40B4-BE49-F238E27FC236}">
                  <a16:creationId xmlns:a16="http://schemas.microsoft.com/office/drawing/2014/main" id="{7B90F663-C07D-005C-C735-9279BE94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0" name="Line 246">
              <a:extLst>
                <a:ext uri="{FF2B5EF4-FFF2-40B4-BE49-F238E27FC236}">
                  <a16:creationId xmlns:a16="http://schemas.microsoft.com/office/drawing/2014/main" id="{D2F7A598-4001-2DF5-0671-75890FEBBC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1" name="Line 247">
              <a:extLst>
                <a:ext uri="{FF2B5EF4-FFF2-40B4-BE49-F238E27FC236}">
                  <a16:creationId xmlns:a16="http://schemas.microsoft.com/office/drawing/2014/main" id="{16C9E9A9-9F11-7BF6-EAA0-A93EFE0AAD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2" name="Line 248">
              <a:extLst>
                <a:ext uri="{FF2B5EF4-FFF2-40B4-BE49-F238E27FC236}">
                  <a16:creationId xmlns:a16="http://schemas.microsoft.com/office/drawing/2014/main" id="{C40F41EB-7A67-BCD4-2E5E-BBAD3887EA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3" name="Line 249">
              <a:extLst>
                <a:ext uri="{FF2B5EF4-FFF2-40B4-BE49-F238E27FC236}">
                  <a16:creationId xmlns:a16="http://schemas.microsoft.com/office/drawing/2014/main" id="{92ABC565-8C2C-901E-7BC6-81B3208161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4" name="Line 250">
              <a:extLst>
                <a:ext uri="{FF2B5EF4-FFF2-40B4-BE49-F238E27FC236}">
                  <a16:creationId xmlns:a16="http://schemas.microsoft.com/office/drawing/2014/main" id="{2CAA36E7-698B-CEB5-29E8-60DA5D8CC2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5" name="Line 251">
              <a:extLst>
                <a:ext uri="{FF2B5EF4-FFF2-40B4-BE49-F238E27FC236}">
                  <a16:creationId xmlns:a16="http://schemas.microsoft.com/office/drawing/2014/main" id="{86629AD6-D855-9719-06EC-998E64E2E3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6" name="Line 252">
              <a:extLst>
                <a:ext uri="{FF2B5EF4-FFF2-40B4-BE49-F238E27FC236}">
                  <a16:creationId xmlns:a16="http://schemas.microsoft.com/office/drawing/2014/main" id="{6596B47A-ACC1-EDC4-53EB-41C385600A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65700A25-B639-0B1F-4109-1552741CD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5563E13-1F54-3984-EBCD-DEC552A3012A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C8D65FB-0A64-344C-9A9E-D1E884EEE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1A4DBE01-228E-06A1-7C9A-DDD5FBA86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996E972D-A82A-3932-22AB-B99B775840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8">
              <a:extLst>
                <a:ext uri="{FF2B5EF4-FFF2-40B4-BE49-F238E27FC236}">
                  <a16:creationId xmlns:a16="http://schemas.microsoft.com/office/drawing/2014/main" id="{87CD3C1B-E8D4-6B21-B271-DE1EEC3CB4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9">
              <a:extLst>
                <a:ext uri="{FF2B5EF4-FFF2-40B4-BE49-F238E27FC236}">
                  <a16:creationId xmlns:a16="http://schemas.microsoft.com/office/drawing/2014/main" id="{DE932F87-0836-B7B1-27AB-9D1EE1341F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10">
              <a:extLst>
                <a:ext uri="{FF2B5EF4-FFF2-40B4-BE49-F238E27FC236}">
                  <a16:creationId xmlns:a16="http://schemas.microsoft.com/office/drawing/2014/main" id="{D05DBC57-F89A-D327-B54C-0A176B65CC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11">
              <a:extLst>
                <a:ext uri="{FF2B5EF4-FFF2-40B4-BE49-F238E27FC236}">
                  <a16:creationId xmlns:a16="http://schemas.microsoft.com/office/drawing/2014/main" id="{7700DAC2-30B2-38FD-722C-9AE4A5A823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12">
              <a:extLst>
                <a:ext uri="{FF2B5EF4-FFF2-40B4-BE49-F238E27FC236}">
                  <a16:creationId xmlns:a16="http://schemas.microsoft.com/office/drawing/2014/main" id="{774D7905-0FFE-FF08-0CA9-0C1BF4EB48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13">
              <a:extLst>
                <a:ext uri="{FF2B5EF4-FFF2-40B4-BE49-F238E27FC236}">
                  <a16:creationId xmlns:a16="http://schemas.microsoft.com/office/drawing/2014/main" id="{4754CD15-E53A-EB63-868E-291D47EF306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Line 14">
              <a:extLst>
                <a:ext uri="{FF2B5EF4-FFF2-40B4-BE49-F238E27FC236}">
                  <a16:creationId xmlns:a16="http://schemas.microsoft.com/office/drawing/2014/main" id="{44FED0E4-B702-7D35-AB29-258B2B6B1F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Line 15">
              <a:extLst>
                <a:ext uri="{FF2B5EF4-FFF2-40B4-BE49-F238E27FC236}">
                  <a16:creationId xmlns:a16="http://schemas.microsoft.com/office/drawing/2014/main" id="{9353D458-9143-7A48-BDFF-11D683EF30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02A7DF8E-4C52-354D-1BDD-D05A4EDB8A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Line 17">
              <a:extLst>
                <a:ext uri="{FF2B5EF4-FFF2-40B4-BE49-F238E27FC236}">
                  <a16:creationId xmlns:a16="http://schemas.microsoft.com/office/drawing/2014/main" id="{F553CB82-B396-AED5-6CB0-5CED589DFC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00D3526-C855-D54C-A854-118A3BDDF39A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142" name="TextBox 1141">
            <a:extLst>
              <a:ext uri="{FF2B5EF4-FFF2-40B4-BE49-F238E27FC236}">
                <a16:creationId xmlns:a16="http://schemas.microsoft.com/office/drawing/2014/main" id="{4F8FE75A-B50E-5956-0EAF-B269134B495E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4611BDA-72D5-0AB8-B906-0AECE688ABEA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38" name="Freeform 197">
              <a:extLst>
                <a:ext uri="{FF2B5EF4-FFF2-40B4-BE49-F238E27FC236}">
                  <a16:creationId xmlns:a16="http://schemas.microsoft.com/office/drawing/2014/main" id="{05178737-A7D9-F63F-2953-CDCC98AFC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198">
              <a:extLst>
                <a:ext uri="{FF2B5EF4-FFF2-40B4-BE49-F238E27FC236}">
                  <a16:creationId xmlns:a16="http://schemas.microsoft.com/office/drawing/2014/main" id="{0D416CFA-59CD-6588-DAAD-787232D76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Rectangle 199">
              <a:extLst>
                <a:ext uri="{FF2B5EF4-FFF2-40B4-BE49-F238E27FC236}">
                  <a16:creationId xmlns:a16="http://schemas.microsoft.com/office/drawing/2014/main" id="{BE944D08-EDE1-B1D1-55F4-6627BC453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200">
              <a:extLst>
                <a:ext uri="{FF2B5EF4-FFF2-40B4-BE49-F238E27FC236}">
                  <a16:creationId xmlns:a16="http://schemas.microsoft.com/office/drawing/2014/main" id="{B5AB25EC-4989-675B-0DF9-379419685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201">
              <a:extLst>
                <a:ext uri="{FF2B5EF4-FFF2-40B4-BE49-F238E27FC236}">
                  <a16:creationId xmlns:a16="http://schemas.microsoft.com/office/drawing/2014/main" id="{74794D0D-4D4E-7AE0-5CAC-144F6450A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D8BC080-6B3B-9555-DA27-040273993A15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48" name="Oval 187">
              <a:extLst>
                <a:ext uri="{FF2B5EF4-FFF2-40B4-BE49-F238E27FC236}">
                  <a16:creationId xmlns:a16="http://schemas.microsoft.com/office/drawing/2014/main" id="{90B9A517-0062-C0FB-7C6C-D34445BFBE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Oval 188">
              <a:extLst>
                <a:ext uri="{FF2B5EF4-FFF2-40B4-BE49-F238E27FC236}">
                  <a16:creationId xmlns:a16="http://schemas.microsoft.com/office/drawing/2014/main" id="{6B132F85-4B8F-90F7-67B6-2C1A128A1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Oval 189">
              <a:extLst>
                <a:ext uri="{FF2B5EF4-FFF2-40B4-BE49-F238E27FC236}">
                  <a16:creationId xmlns:a16="http://schemas.microsoft.com/office/drawing/2014/main" id="{2630BD23-E405-DA2E-5019-A95981775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190">
              <a:extLst>
                <a:ext uri="{FF2B5EF4-FFF2-40B4-BE49-F238E27FC236}">
                  <a16:creationId xmlns:a16="http://schemas.microsoft.com/office/drawing/2014/main" id="{09F75501-C4A2-103E-A04E-3CDD30EC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191">
              <a:extLst>
                <a:ext uri="{FF2B5EF4-FFF2-40B4-BE49-F238E27FC236}">
                  <a16:creationId xmlns:a16="http://schemas.microsoft.com/office/drawing/2014/main" id="{091A5D82-1CC0-5491-7754-33D2C5DCC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192">
              <a:extLst>
                <a:ext uri="{FF2B5EF4-FFF2-40B4-BE49-F238E27FC236}">
                  <a16:creationId xmlns:a16="http://schemas.microsoft.com/office/drawing/2014/main" id="{6257E6BA-9B6D-8C30-E421-3A5764EEF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BB54AC6-B547-CEF0-1C7E-CF62EB5FBEFC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C4FB6C-E0F8-8531-5828-3B0949AEBD0F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62" name="Graphic 61" descr="Badge Question Mark outline">
            <a:extLst>
              <a:ext uri="{FF2B5EF4-FFF2-40B4-BE49-F238E27FC236}">
                <a16:creationId xmlns:a16="http://schemas.microsoft.com/office/drawing/2014/main" id="{FEA56DA8-1EAE-5C43-5BC3-FBA7B73C82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63" name="Graphic 62" descr="Customer review outline">
            <a:extLst>
              <a:ext uri="{FF2B5EF4-FFF2-40B4-BE49-F238E27FC236}">
                <a16:creationId xmlns:a16="http://schemas.microsoft.com/office/drawing/2014/main" id="{4D5C47BE-AD96-C7D9-3842-E9310669B2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D49F144-B260-9D3C-EEBC-A14B3AD934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54736" y="2141224"/>
            <a:ext cx="3256168" cy="170161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C33ABB1-7F4D-ECC0-DF81-80635CEB57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08466" y="1725962"/>
            <a:ext cx="1560393" cy="23405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20A01B-8BB9-974E-FF4B-6094C04AE44F}"/>
              </a:ext>
            </a:extLst>
          </p:cNvPr>
          <p:cNvSpPr txBox="1"/>
          <p:nvPr/>
        </p:nvSpPr>
        <p:spPr>
          <a:xfrm>
            <a:off x="9641072" y="1829541"/>
            <a:ext cx="2363930" cy="27760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GB" b="1" dirty="0">
                <a:solidFill>
                  <a:schemeClr val="bg1"/>
                </a:solidFill>
                <a:ea typeface="+mn-lt"/>
                <a:cs typeface="+mn-lt"/>
              </a:rPr>
              <a:t>Last FM API</a:t>
            </a:r>
            <a:endParaRPr lang="en-US" b="1" dirty="0">
              <a:solidFill>
                <a:schemeClr val="bg1"/>
              </a:solidFill>
              <a:cs typeface="Segoe UI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GB" dirty="0">
                <a:solidFill>
                  <a:schemeClr val="bg1"/>
                </a:solidFill>
                <a:ea typeface="+mn-lt"/>
                <a:cs typeface="+mn-lt"/>
              </a:rPr>
              <a:t>Soundcloud API</a:t>
            </a:r>
            <a:endParaRPr lang="en-GB" dirty="0">
              <a:solidFill>
                <a:schemeClr val="bg1"/>
              </a:solidFill>
              <a:cs typeface="Segoe UI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endParaRPr lang="en-GB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GB" dirty="0">
                <a:solidFill>
                  <a:schemeClr val="bg1"/>
                </a:solidFill>
                <a:ea typeface="+mn-lt"/>
                <a:cs typeface="+mn-lt"/>
              </a:rPr>
              <a:t>Apple Music API</a:t>
            </a:r>
            <a:endParaRPr lang="en-GB" dirty="0">
              <a:solidFill>
                <a:schemeClr val="bg1"/>
              </a:solidFill>
              <a:cs typeface="Segoe UI"/>
            </a:endParaRPr>
          </a:p>
          <a:p>
            <a:pPr>
              <a:lnSpc>
                <a:spcPct val="200000"/>
              </a:lnSpc>
              <a:buFont typeface="Arial"/>
              <a:buChar char="•"/>
            </a:pPr>
            <a:r>
              <a:rPr lang="en-GB" dirty="0">
                <a:solidFill>
                  <a:schemeClr val="bg1"/>
                </a:solidFill>
                <a:ea typeface="+mn-lt"/>
                <a:cs typeface="+mn-lt"/>
              </a:rPr>
              <a:t>   Genius API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35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D8B386-F8F1-A598-25C0-8F33F16B23D7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529057-8E8F-C756-316D-3D36CCE9A37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7212D6-0B40-9DE6-5EAE-AB1F22D6F44B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5" name="Freeform 244">
              <a:extLst>
                <a:ext uri="{FF2B5EF4-FFF2-40B4-BE49-F238E27FC236}">
                  <a16:creationId xmlns:a16="http://schemas.microsoft.com/office/drawing/2014/main" id="{BD5D1E91-DF1E-3A83-D016-43C9CC97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245">
              <a:extLst>
                <a:ext uri="{FF2B5EF4-FFF2-40B4-BE49-F238E27FC236}">
                  <a16:creationId xmlns:a16="http://schemas.microsoft.com/office/drawing/2014/main" id="{26762164-400E-E6AF-C554-F89B22CC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246">
              <a:extLst>
                <a:ext uri="{FF2B5EF4-FFF2-40B4-BE49-F238E27FC236}">
                  <a16:creationId xmlns:a16="http://schemas.microsoft.com/office/drawing/2014/main" id="{70A91313-16DC-0CBF-8557-5C3B6B6EE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247">
              <a:extLst>
                <a:ext uri="{FF2B5EF4-FFF2-40B4-BE49-F238E27FC236}">
                  <a16:creationId xmlns:a16="http://schemas.microsoft.com/office/drawing/2014/main" id="{9D115F21-E694-E7DA-E14C-5A78349903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248">
              <a:extLst>
                <a:ext uri="{FF2B5EF4-FFF2-40B4-BE49-F238E27FC236}">
                  <a16:creationId xmlns:a16="http://schemas.microsoft.com/office/drawing/2014/main" id="{D54B7384-AB70-82C5-E34A-AF92FEA96A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9">
              <a:extLst>
                <a:ext uri="{FF2B5EF4-FFF2-40B4-BE49-F238E27FC236}">
                  <a16:creationId xmlns:a16="http://schemas.microsoft.com/office/drawing/2014/main" id="{AB1ECDFF-E962-5F9C-2B64-7A50FF41C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50">
              <a:extLst>
                <a:ext uri="{FF2B5EF4-FFF2-40B4-BE49-F238E27FC236}">
                  <a16:creationId xmlns:a16="http://schemas.microsoft.com/office/drawing/2014/main" id="{539C8972-29D3-D925-ED9B-54130F2FCE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51">
              <a:extLst>
                <a:ext uri="{FF2B5EF4-FFF2-40B4-BE49-F238E27FC236}">
                  <a16:creationId xmlns:a16="http://schemas.microsoft.com/office/drawing/2014/main" id="{E7701B33-F717-C098-51EF-20095EECE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52">
              <a:extLst>
                <a:ext uri="{FF2B5EF4-FFF2-40B4-BE49-F238E27FC236}">
                  <a16:creationId xmlns:a16="http://schemas.microsoft.com/office/drawing/2014/main" id="{534D679F-BFDE-B875-C9D8-CCEB3156F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5B2C9A2-1342-B227-1FF2-4DCEED4DB516}"/>
              </a:ext>
            </a:extLst>
          </p:cNvPr>
          <p:cNvSpPr/>
          <p:nvPr/>
        </p:nvSpPr>
        <p:spPr>
          <a:xfrm>
            <a:off x="3428683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6426183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1DB954"/>
                </a:solidFill>
                <a:latin typeface="Segoe UI"/>
                <a:cs typeface="Segoe UI"/>
              </a:rPr>
              <a:t>Code – Audio Features </a:t>
            </a:r>
            <a:endParaRPr lang="en-US" sz="4400" b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7B8DBE-2EAE-7839-9C80-79EC67CF8397}"/>
              </a:ext>
            </a:extLst>
          </p:cNvPr>
          <p:cNvSpPr/>
          <p:nvPr/>
        </p:nvSpPr>
        <p:spPr>
          <a:xfrm>
            <a:off x="3428683" y="1320996"/>
            <a:ext cx="8382635" cy="3500102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C672F4-4B9E-B191-8F96-380798DDE9E9}"/>
              </a:ext>
            </a:extLst>
          </p:cNvPr>
          <p:cNvSpPr txBox="1"/>
          <p:nvPr/>
        </p:nvSpPr>
        <p:spPr>
          <a:xfrm>
            <a:off x="4604705" y="508609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Obtained tracks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924BADA-349F-D4DD-B48C-65B7F530C227}"/>
              </a:ext>
            </a:extLst>
          </p:cNvPr>
          <p:cNvGrpSpPr/>
          <p:nvPr/>
        </p:nvGrpSpPr>
        <p:grpSpPr>
          <a:xfrm>
            <a:off x="9019090" y="1872434"/>
            <a:ext cx="2494708" cy="1927244"/>
            <a:chOff x="9001650" y="1953957"/>
            <a:chExt cx="2494708" cy="192724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56DDC0-D65D-BDF0-97B1-A3E815B4F920}"/>
                </a:ext>
              </a:extLst>
            </p:cNvPr>
            <p:cNvSpPr txBox="1"/>
            <p:nvPr/>
          </p:nvSpPr>
          <p:spPr>
            <a:xfrm>
              <a:off x="9001650" y="1953957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ctr">
              <a:noAutofit/>
            </a:bodyPr>
            <a:lstStyle/>
            <a:p>
              <a:endParaRPr lang="en-US" sz="2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506F3F-F24B-F036-EB48-C879B2A6547E}"/>
                </a:ext>
              </a:extLst>
            </p:cNvPr>
            <p:cNvSpPr txBox="1"/>
            <p:nvPr/>
          </p:nvSpPr>
          <p:spPr>
            <a:xfrm>
              <a:off x="9001650" y="2970106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endPara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DC3AE05-DD78-4EB8-E5DF-AAF98556B8FA}"/>
              </a:ext>
            </a:extLst>
          </p:cNvPr>
          <p:cNvSpPr/>
          <p:nvPr/>
        </p:nvSpPr>
        <p:spPr>
          <a:xfrm>
            <a:off x="6271260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dirty="0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Got audio features </a:t>
            </a:r>
          </a:p>
          <a:p>
            <a:pPr algn="r"/>
            <a:r>
              <a:rPr lang="en-US" sz="1200" b="1" dirty="0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all songs</a:t>
            </a:r>
            <a:endParaRPr lang="en-US" sz="800" b="1" dirty="0">
              <a:solidFill>
                <a:srgbClr val="1C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0A1F506-4A29-1898-E102-0411E47A9AC4}"/>
              </a:ext>
            </a:extLst>
          </p:cNvPr>
          <p:cNvSpPr/>
          <p:nvPr/>
        </p:nvSpPr>
        <p:spPr>
          <a:xfrm>
            <a:off x="9113838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dirty="0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Put them into </a:t>
            </a:r>
          </a:p>
          <a:p>
            <a:pPr algn="r"/>
            <a:r>
              <a:rPr lang="en-US" sz="1600" b="1" dirty="0" err="1">
                <a:solidFill>
                  <a:srgbClr val="1C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dataframe</a:t>
            </a:r>
            <a:endParaRPr lang="en-US" sz="1600" b="1" dirty="0">
              <a:solidFill>
                <a:srgbClr val="1C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2" name="Picture 41" descr="A person in a garment holding a guitar&#10;&#10;Description automatically generated with medium confidence">
            <a:extLst>
              <a:ext uri="{FF2B5EF4-FFF2-40B4-BE49-F238E27FC236}">
                <a16:creationId xmlns:a16="http://schemas.microsoft.com/office/drawing/2014/main" id="{BA90B043-8026-6B88-3042-9B9F2231DB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36634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762632E-B66E-6FFF-76F9-6D4AC1FB0409}"/>
              </a:ext>
            </a:extLst>
          </p:cNvPr>
          <p:cNvSpPr/>
          <p:nvPr/>
        </p:nvSpPr>
        <p:spPr>
          <a:xfrm>
            <a:off x="3536634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4" name="Picture 43" descr="A person wearing headphones and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36628F0A-3F5A-7652-68FD-90CE64A8530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79211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39F1646F-2EAA-9880-CE20-54E08B76612A}"/>
              </a:ext>
            </a:extLst>
          </p:cNvPr>
          <p:cNvSpPr/>
          <p:nvPr/>
        </p:nvSpPr>
        <p:spPr>
          <a:xfrm>
            <a:off x="6379211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6" name="Picture 45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1AC612B2-277C-CE8D-560A-B5F94C198B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21789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75ABE356-FD51-AA1B-9D79-226B389CBD01}"/>
              </a:ext>
            </a:extLst>
          </p:cNvPr>
          <p:cNvSpPr/>
          <p:nvPr/>
        </p:nvSpPr>
        <p:spPr>
          <a:xfrm>
            <a:off x="9221789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Freeform 48">
            <a:extLst>
              <a:ext uri="{FF2B5EF4-FFF2-40B4-BE49-F238E27FC236}">
                <a16:creationId xmlns:a16="http://schemas.microsoft.com/office/drawing/2014/main" id="{BFE2AD01-F623-551D-5D6D-6297DDB21B1E}"/>
              </a:ext>
            </a:extLst>
          </p:cNvPr>
          <p:cNvSpPr>
            <a:spLocks noEditPoints="1"/>
          </p:cNvSpPr>
          <p:nvPr/>
        </p:nvSpPr>
        <p:spPr bwMode="auto">
          <a:xfrm>
            <a:off x="4337760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0A2499F-F3C6-7856-6E91-C84802F53D62}"/>
              </a:ext>
            </a:extLst>
          </p:cNvPr>
          <p:cNvSpPr>
            <a:spLocks noEditPoints="1"/>
          </p:cNvSpPr>
          <p:nvPr/>
        </p:nvSpPr>
        <p:spPr bwMode="auto">
          <a:xfrm>
            <a:off x="7180337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48">
            <a:extLst>
              <a:ext uri="{FF2B5EF4-FFF2-40B4-BE49-F238E27FC236}">
                <a16:creationId xmlns:a16="http://schemas.microsoft.com/office/drawing/2014/main" id="{3AC9780D-996A-699B-D5F1-4D6C54925702}"/>
              </a:ext>
            </a:extLst>
          </p:cNvPr>
          <p:cNvSpPr>
            <a:spLocks noEditPoints="1"/>
          </p:cNvSpPr>
          <p:nvPr/>
        </p:nvSpPr>
        <p:spPr bwMode="auto">
          <a:xfrm>
            <a:off x="10022915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BF978A-9132-DD70-EECE-614EB7A93DF3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 </a:t>
            </a:r>
          </a:p>
        </p:txBody>
      </p:sp>
      <p:pic>
        <p:nvPicPr>
          <p:cNvPr id="1025" name="Picture 1024" descr="Shape&#10;&#10;Description automatically generated with low confidence">
            <a:extLst>
              <a:ext uri="{FF2B5EF4-FFF2-40B4-BE49-F238E27FC236}">
                <a16:creationId xmlns:a16="http://schemas.microsoft.com/office/drawing/2014/main" id="{6543E4F6-DC4E-CC73-8C10-8245CD6F1B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1058" name="Group 1057">
            <a:extLst>
              <a:ext uri="{FF2B5EF4-FFF2-40B4-BE49-F238E27FC236}">
                <a16:creationId xmlns:a16="http://schemas.microsoft.com/office/drawing/2014/main" id="{A5B83C71-4A5B-3856-B170-6EDB2A173C70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059" name="Freeform 5">
              <a:extLst>
                <a:ext uri="{FF2B5EF4-FFF2-40B4-BE49-F238E27FC236}">
                  <a16:creationId xmlns:a16="http://schemas.microsoft.com/office/drawing/2014/main" id="{B8D1E660-6803-7B32-0FD8-E4642B01D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0" name="Freeform 6">
              <a:extLst>
                <a:ext uri="{FF2B5EF4-FFF2-40B4-BE49-F238E27FC236}">
                  <a16:creationId xmlns:a16="http://schemas.microsoft.com/office/drawing/2014/main" id="{C56AAB10-F31A-DBD6-3EAE-76748106A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2" name="Line 7">
              <a:extLst>
                <a:ext uri="{FF2B5EF4-FFF2-40B4-BE49-F238E27FC236}">
                  <a16:creationId xmlns:a16="http://schemas.microsoft.com/office/drawing/2014/main" id="{4BD1F8C2-E233-F82B-2700-F2CC703C35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3" name="Line 8">
              <a:extLst>
                <a:ext uri="{FF2B5EF4-FFF2-40B4-BE49-F238E27FC236}">
                  <a16:creationId xmlns:a16="http://schemas.microsoft.com/office/drawing/2014/main" id="{1D840CE7-49BC-67FB-CEEE-BAD8ACC17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4" name="Line 9">
              <a:extLst>
                <a:ext uri="{FF2B5EF4-FFF2-40B4-BE49-F238E27FC236}">
                  <a16:creationId xmlns:a16="http://schemas.microsoft.com/office/drawing/2014/main" id="{4D129C56-7016-A70C-B50F-BF276B8BBE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5" name="Line 10">
              <a:extLst>
                <a:ext uri="{FF2B5EF4-FFF2-40B4-BE49-F238E27FC236}">
                  <a16:creationId xmlns:a16="http://schemas.microsoft.com/office/drawing/2014/main" id="{1339ADDF-FA51-DCB2-EC7A-E084B77030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6" name="Line 11">
              <a:extLst>
                <a:ext uri="{FF2B5EF4-FFF2-40B4-BE49-F238E27FC236}">
                  <a16:creationId xmlns:a16="http://schemas.microsoft.com/office/drawing/2014/main" id="{269E2B38-25D0-BB27-337A-EDEF57D0EA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7" name="Line 12">
              <a:extLst>
                <a:ext uri="{FF2B5EF4-FFF2-40B4-BE49-F238E27FC236}">
                  <a16:creationId xmlns:a16="http://schemas.microsoft.com/office/drawing/2014/main" id="{DE8F0581-A863-0FF5-0890-904D17E842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8" name="Line 13">
              <a:extLst>
                <a:ext uri="{FF2B5EF4-FFF2-40B4-BE49-F238E27FC236}">
                  <a16:creationId xmlns:a16="http://schemas.microsoft.com/office/drawing/2014/main" id="{4D504BCE-BFC9-7074-5D73-64A219D173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9" name="Line 14">
              <a:extLst>
                <a:ext uri="{FF2B5EF4-FFF2-40B4-BE49-F238E27FC236}">
                  <a16:creationId xmlns:a16="http://schemas.microsoft.com/office/drawing/2014/main" id="{3F72658C-A275-4AC5-9218-F6F81024E4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0" name="Line 15">
              <a:extLst>
                <a:ext uri="{FF2B5EF4-FFF2-40B4-BE49-F238E27FC236}">
                  <a16:creationId xmlns:a16="http://schemas.microsoft.com/office/drawing/2014/main" id="{B7DF4F6A-2452-8DFC-0996-E4C9DC56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1" name="Line 16">
              <a:extLst>
                <a:ext uri="{FF2B5EF4-FFF2-40B4-BE49-F238E27FC236}">
                  <a16:creationId xmlns:a16="http://schemas.microsoft.com/office/drawing/2014/main" id="{0C7ED7DC-9385-FF36-5A79-7F13A65E7F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2" name="Line 17">
              <a:extLst>
                <a:ext uri="{FF2B5EF4-FFF2-40B4-BE49-F238E27FC236}">
                  <a16:creationId xmlns:a16="http://schemas.microsoft.com/office/drawing/2014/main" id="{847060A0-AEB6-3D26-81C6-0DC98638C6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C1BF408-2318-A5A4-4073-2C98C74DF553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AFFE9D-7977-4D7F-043C-686BE2F37B5C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E210C59-BB78-3EF2-FFA3-31E99823A8D3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52" name="Freeform 197">
              <a:extLst>
                <a:ext uri="{FF2B5EF4-FFF2-40B4-BE49-F238E27FC236}">
                  <a16:creationId xmlns:a16="http://schemas.microsoft.com/office/drawing/2014/main" id="{5C544E9B-7903-3E7E-67CC-8009240F9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198">
              <a:extLst>
                <a:ext uri="{FF2B5EF4-FFF2-40B4-BE49-F238E27FC236}">
                  <a16:creationId xmlns:a16="http://schemas.microsoft.com/office/drawing/2014/main" id="{6555D88A-1D08-385A-4517-C57DB6B44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Rectangle 199">
              <a:extLst>
                <a:ext uri="{FF2B5EF4-FFF2-40B4-BE49-F238E27FC236}">
                  <a16:creationId xmlns:a16="http://schemas.microsoft.com/office/drawing/2014/main" id="{B53357E1-2789-3034-86BB-26E167DA5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200">
              <a:extLst>
                <a:ext uri="{FF2B5EF4-FFF2-40B4-BE49-F238E27FC236}">
                  <a16:creationId xmlns:a16="http://schemas.microsoft.com/office/drawing/2014/main" id="{7C9D9DAA-4418-DC93-7F80-6E1A5648A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201">
              <a:extLst>
                <a:ext uri="{FF2B5EF4-FFF2-40B4-BE49-F238E27FC236}">
                  <a16:creationId xmlns:a16="http://schemas.microsoft.com/office/drawing/2014/main" id="{E1E5766B-AF50-9E77-4D4A-989AF0D9A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F30C3F5-FA66-93DE-9106-7597D7D33D7C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59" name="Oval 187">
              <a:extLst>
                <a:ext uri="{FF2B5EF4-FFF2-40B4-BE49-F238E27FC236}">
                  <a16:creationId xmlns:a16="http://schemas.microsoft.com/office/drawing/2014/main" id="{489C472B-8E56-AC53-5307-F4038A84B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Oval 188">
              <a:extLst>
                <a:ext uri="{FF2B5EF4-FFF2-40B4-BE49-F238E27FC236}">
                  <a16:creationId xmlns:a16="http://schemas.microsoft.com/office/drawing/2014/main" id="{8ADF4A93-3DFA-744D-76E1-CDA596E8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Oval 189">
              <a:extLst>
                <a:ext uri="{FF2B5EF4-FFF2-40B4-BE49-F238E27FC236}">
                  <a16:creationId xmlns:a16="http://schemas.microsoft.com/office/drawing/2014/main" id="{0B8A9178-DD75-2013-451E-94D3DB472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190">
              <a:extLst>
                <a:ext uri="{FF2B5EF4-FFF2-40B4-BE49-F238E27FC236}">
                  <a16:creationId xmlns:a16="http://schemas.microsoft.com/office/drawing/2014/main" id="{EAA36865-BDF7-64FD-8118-B9C6997BC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4" name="Freeform 191">
              <a:extLst>
                <a:ext uri="{FF2B5EF4-FFF2-40B4-BE49-F238E27FC236}">
                  <a16:creationId xmlns:a16="http://schemas.microsoft.com/office/drawing/2014/main" id="{2A7801F8-7F33-EA7B-A341-1377CA2F1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6" name="Freeform 192">
              <a:extLst>
                <a:ext uri="{FF2B5EF4-FFF2-40B4-BE49-F238E27FC236}">
                  <a16:creationId xmlns:a16="http://schemas.microsoft.com/office/drawing/2014/main" id="{F40EE231-78AA-A60E-4CBA-DCBECE3E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5711E39-A215-57B8-43E3-00B97D341AFF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E5A48C-D466-0824-F804-6EE0BE335B4C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1027" name="Graphic 1026" descr="Badge Question Mark outline">
            <a:extLst>
              <a:ext uri="{FF2B5EF4-FFF2-40B4-BE49-F238E27FC236}">
                <a16:creationId xmlns:a16="http://schemas.microsoft.com/office/drawing/2014/main" id="{1ED2410C-6844-7849-F9CE-1C9B321F50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028" name="Graphic 1027" descr="Customer review outline">
            <a:extLst>
              <a:ext uri="{FF2B5EF4-FFF2-40B4-BE49-F238E27FC236}">
                <a16:creationId xmlns:a16="http://schemas.microsoft.com/office/drawing/2014/main" id="{09C2C153-110D-EAEF-FC9B-FBCEECC5AF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pic>
        <p:nvPicPr>
          <p:cNvPr id="20" name="Picture 21" descr="Text&#10;&#10;Description automatically generated">
            <a:extLst>
              <a:ext uri="{FF2B5EF4-FFF2-40B4-BE49-F238E27FC236}">
                <a16:creationId xmlns:a16="http://schemas.microsoft.com/office/drawing/2014/main" id="{4D3BCB1D-3DF7-F493-600E-E988ACD7AC9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97753" y="1390428"/>
            <a:ext cx="7848596" cy="335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47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529057-8E8F-C756-316D-3D36CCE9A37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7212D6-0B40-9DE6-5EAE-AB1F22D6F44B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5" name="Freeform 244">
              <a:extLst>
                <a:ext uri="{FF2B5EF4-FFF2-40B4-BE49-F238E27FC236}">
                  <a16:creationId xmlns:a16="http://schemas.microsoft.com/office/drawing/2014/main" id="{BD5D1E91-DF1E-3A83-D016-43C9CC97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245">
              <a:extLst>
                <a:ext uri="{FF2B5EF4-FFF2-40B4-BE49-F238E27FC236}">
                  <a16:creationId xmlns:a16="http://schemas.microsoft.com/office/drawing/2014/main" id="{26762164-400E-E6AF-C554-F89B22CC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246">
              <a:extLst>
                <a:ext uri="{FF2B5EF4-FFF2-40B4-BE49-F238E27FC236}">
                  <a16:creationId xmlns:a16="http://schemas.microsoft.com/office/drawing/2014/main" id="{70A91313-16DC-0CBF-8557-5C3B6B6EE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247">
              <a:extLst>
                <a:ext uri="{FF2B5EF4-FFF2-40B4-BE49-F238E27FC236}">
                  <a16:creationId xmlns:a16="http://schemas.microsoft.com/office/drawing/2014/main" id="{9D115F21-E694-E7DA-E14C-5A78349903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248">
              <a:extLst>
                <a:ext uri="{FF2B5EF4-FFF2-40B4-BE49-F238E27FC236}">
                  <a16:creationId xmlns:a16="http://schemas.microsoft.com/office/drawing/2014/main" id="{D54B7384-AB70-82C5-E34A-AF92FEA96A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9">
              <a:extLst>
                <a:ext uri="{FF2B5EF4-FFF2-40B4-BE49-F238E27FC236}">
                  <a16:creationId xmlns:a16="http://schemas.microsoft.com/office/drawing/2014/main" id="{AB1ECDFF-E962-5F9C-2B64-7A50FF41C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50">
              <a:extLst>
                <a:ext uri="{FF2B5EF4-FFF2-40B4-BE49-F238E27FC236}">
                  <a16:creationId xmlns:a16="http://schemas.microsoft.com/office/drawing/2014/main" id="{539C8972-29D3-D925-ED9B-54130F2FCE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51">
              <a:extLst>
                <a:ext uri="{FF2B5EF4-FFF2-40B4-BE49-F238E27FC236}">
                  <a16:creationId xmlns:a16="http://schemas.microsoft.com/office/drawing/2014/main" id="{E7701B33-F717-C098-51EF-20095EECE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52">
              <a:extLst>
                <a:ext uri="{FF2B5EF4-FFF2-40B4-BE49-F238E27FC236}">
                  <a16:creationId xmlns:a16="http://schemas.microsoft.com/office/drawing/2014/main" id="{534D679F-BFDE-B875-C9D8-CCEB3156F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3998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Sample  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BF978A-9132-DD70-EECE-614EB7A93DF3}"/>
              </a:ext>
            </a:extLst>
          </p:cNvPr>
          <p:cNvSpPr txBox="1"/>
          <p:nvPr/>
        </p:nvSpPr>
        <p:spPr>
          <a:xfrm>
            <a:off x="374772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025" name="Picture 1024" descr="Shape&#10;&#10;Description automatically generated with low confidence">
            <a:extLst>
              <a:ext uri="{FF2B5EF4-FFF2-40B4-BE49-F238E27FC236}">
                <a16:creationId xmlns:a16="http://schemas.microsoft.com/office/drawing/2014/main" id="{6543E4F6-DC4E-CC73-8C10-8245CD6F1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6037FB-ECC6-A931-2CFC-20FD25D6E695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D8AC82B-6FCD-87E2-ECB4-A2640896D6B6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864CA07E-E9F9-EE8C-4891-74A1B589E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FB5083AF-4F0F-7660-0A2F-9A64350D4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Line 7">
              <a:extLst>
                <a:ext uri="{FF2B5EF4-FFF2-40B4-BE49-F238E27FC236}">
                  <a16:creationId xmlns:a16="http://schemas.microsoft.com/office/drawing/2014/main" id="{02982F14-40C8-954C-4458-67B1606529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Line 8">
              <a:extLst>
                <a:ext uri="{FF2B5EF4-FFF2-40B4-BE49-F238E27FC236}">
                  <a16:creationId xmlns:a16="http://schemas.microsoft.com/office/drawing/2014/main" id="{BB6F365D-E5CB-D39A-07BB-B76337FF0A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Line 9">
              <a:extLst>
                <a:ext uri="{FF2B5EF4-FFF2-40B4-BE49-F238E27FC236}">
                  <a16:creationId xmlns:a16="http://schemas.microsoft.com/office/drawing/2014/main" id="{55C4E5FA-8D3C-6D1F-3004-40EED5E7CB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Line 10">
              <a:extLst>
                <a:ext uri="{FF2B5EF4-FFF2-40B4-BE49-F238E27FC236}">
                  <a16:creationId xmlns:a16="http://schemas.microsoft.com/office/drawing/2014/main" id="{0BA7CCD2-D538-2ED9-0F53-BF05F9E8D8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Line 11">
              <a:extLst>
                <a:ext uri="{FF2B5EF4-FFF2-40B4-BE49-F238E27FC236}">
                  <a16:creationId xmlns:a16="http://schemas.microsoft.com/office/drawing/2014/main" id="{DE5BC279-3B3A-63A1-D805-CEB6821BCA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Line 12">
              <a:extLst>
                <a:ext uri="{FF2B5EF4-FFF2-40B4-BE49-F238E27FC236}">
                  <a16:creationId xmlns:a16="http://schemas.microsoft.com/office/drawing/2014/main" id="{D424D6DF-3C9A-9464-5524-B2A111FA12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Line 13">
              <a:extLst>
                <a:ext uri="{FF2B5EF4-FFF2-40B4-BE49-F238E27FC236}">
                  <a16:creationId xmlns:a16="http://schemas.microsoft.com/office/drawing/2014/main" id="{03650281-56AD-7201-0D96-99C36EEEBB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4" name="Line 14">
              <a:extLst>
                <a:ext uri="{FF2B5EF4-FFF2-40B4-BE49-F238E27FC236}">
                  <a16:creationId xmlns:a16="http://schemas.microsoft.com/office/drawing/2014/main" id="{654E8180-FEA8-216C-549C-3DF84D3602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6" name="Line 15">
              <a:extLst>
                <a:ext uri="{FF2B5EF4-FFF2-40B4-BE49-F238E27FC236}">
                  <a16:creationId xmlns:a16="http://schemas.microsoft.com/office/drawing/2014/main" id="{B02867B4-BAB1-8A29-811C-C513EDAABD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7" name="Line 16">
              <a:extLst>
                <a:ext uri="{FF2B5EF4-FFF2-40B4-BE49-F238E27FC236}">
                  <a16:creationId xmlns:a16="http://schemas.microsoft.com/office/drawing/2014/main" id="{CF045351-5FF3-6A8B-1731-A71B0A8CE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8" name="Line 17">
              <a:extLst>
                <a:ext uri="{FF2B5EF4-FFF2-40B4-BE49-F238E27FC236}">
                  <a16:creationId xmlns:a16="http://schemas.microsoft.com/office/drawing/2014/main" id="{CC9201B5-08D0-A21B-F335-ADADC42A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2BDF7D0C-D082-7C3C-3B78-62501D9804E1}"/>
              </a:ext>
            </a:extLst>
          </p:cNvPr>
          <p:cNvGrpSpPr/>
          <p:nvPr/>
        </p:nvGrpSpPr>
        <p:grpSpPr>
          <a:xfrm>
            <a:off x="11174553" y="212383"/>
            <a:ext cx="925600" cy="929674"/>
            <a:chOff x="2670175" y="3248025"/>
            <a:chExt cx="360363" cy="361950"/>
          </a:xfrm>
          <a:solidFill>
            <a:srgbClr val="1DB954"/>
          </a:solidFill>
        </p:grpSpPr>
        <p:sp>
          <p:nvSpPr>
            <p:cNvPr id="1031" name="Freeform 7">
              <a:extLst>
                <a:ext uri="{FF2B5EF4-FFF2-40B4-BE49-F238E27FC236}">
                  <a16:creationId xmlns:a16="http://schemas.microsoft.com/office/drawing/2014/main" id="{627845EC-5C0F-BAAB-69F5-7F5255632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175" y="3248025"/>
              <a:ext cx="360363" cy="287338"/>
            </a:xfrm>
            <a:custGeom>
              <a:avLst/>
              <a:gdLst>
                <a:gd name="T0" fmla="*/ 94 w 96"/>
                <a:gd name="T1" fmla="*/ 72 h 76"/>
                <a:gd name="T2" fmla="*/ 84 w 96"/>
                <a:gd name="T3" fmla="*/ 62 h 76"/>
                <a:gd name="T4" fmla="*/ 84 w 96"/>
                <a:gd name="T5" fmla="*/ 44 h 76"/>
                <a:gd name="T6" fmla="*/ 62 w 96"/>
                <a:gd name="T7" fmla="*/ 11 h 76"/>
                <a:gd name="T8" fmla="*/ 48 w 96"/>
                <a:gd name="T9" fmla="*/ 0 h 76"/>
                <a:gd name="T10" fmla="*/ 34 w 96"/>
                <a:gd name="T11" fmla="*/ 11 h 76"/>
                <a:gd name="T12" fmla="*/ 12 w 96"/>
                <a:gd name="T13" fmla="*/ 44 h 76"/>
                <a:gd name="T14" fmla="*/ 12 w 96"/>
                <a:gd name="T15" fmla="*/ 62 h 76"/>
                <a:gd name="T16" fmla="*/ 2 w 96"/>
                <a:gd name="T17" fmla="*/ 72 h 76"/>
                <a:gd name="T18" fmla="*/ 0 w 96"/>
                <a:gd name="T19" fmla="*/ 74 h 76"/>
                <a:gd name="T20" fmla="*/ 2 w 96"/>
                <a:gd name="T21" fmla="*/ 76 h 76"/>
                <a:gd name="T22" fmla="*/ 94 w 96"/>
                <a:gd name="T23" fmla="*/ 76 h 76"/>
                <a:gd name="T24" fmla="*/ 96 w 96"/>
                <a:gd name="T25" fmla="*/ 74 h 76"/>
                <a:gd name="T26" fmla="*/ 94 w 96"/>
                <a:gd name="T27" fmla="*/ 7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76">
                  <a:moveTo>
                    <a:pt x="94" y="72"/>
                  </a:moveTo>
                  <a:cubicBezTo>
                    <a:pt x="88" y="72"/>
                    <a:pt x="84" y="68"/>
                    <a:pt x="84" y="62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4" y="29"/>
                    <a:pt x="75" y="16"/>
                    <a:pt x="62" y="11"/>
                  </a:cubicBezTo>
                  <a:cubicBezTo>
                    <a:pt x="60" y="4"/>
                    <a:pt x="55" y="0"/>
                    <a:pt x="48" y="0"/>
                  </a:cubicBezTo>
                  <a:cubicBezTo>
                    <a:pt x="42" y="0"/>
                    <a:pt x="36" y="5"/>
                    <a:pt x="34" y="11"/>
                  </a:cubicBezTo>
                  <a:cubicBezTo>
                    <a:pt x="21" y="16"/>
                    <a:pt x="12" y="29"/>
                    <a:pt x="12" y="4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8"/>
                    <a:pt x="8" y="72"/>
                    <a:pt x="2" y="72"/>
                  </a:cubicBezTo>
                  <a:cubicBezTo>
                    <a:pt x="1" y="72"/>
                    <a:pt x="0" y="73"/>
                    <a:pt x="0" y="74"/>
                  </a:cubicBezTo>
                  <a:cubicBezTo>
                    <a:pt x="0" y="75"/>
                    <a:pt x="1" y="76"/>
                    <a:pt x="2" y="76"/>
                  </a:cubicBezTo>
                  <a:cubicBezTo>
                    <a:pt x="94" y="76"/>
                    <a:pt x="94" y="76"/>
                    <a:pt x="94" y="76"/>
                  </a:cubicBezTo>
                  <a:cubicBezTo>
                    <a:pt x="95" y="76"/>
                    <a:pt x="96" y="75"/>
                    <a:pt x="96" y="74"/>
                  </a:cubicBezTo>
                  <a:cubicBezTo>
                    <a:pt x="96" y="73"/>
                    <a:pt x="95" y="72"/>
                    <a:pt x="9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2" name="Freeform 8">
              <a:extLst>
                <a:ext uri="{FF2B5EF4-FFF2-40B4-BE49-F238E27FC236}">
                  <a16:creationId xmlns:a16="http://schemas.microsoft.com/office/drawing/2014/main" id="{D268D43F-3FAA-868D-B5A8-C75DC6272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3549650"/>
              <a:ext cx="104775" cy="60325"/>
            </a:xfrm>
            <a:custGeom>
              <a:avLst/>
              <a:gdLst>
                <a:gd name="T0" fmla="*/ 26 w 28"/>
                <a:gd name="T1" fmla="*/ 0 h 16"/>
                <a:gd name="T2" fmla="*/ 2 w 28"/>
                <a:gd name="T3" fmla="*/ 0 h 16"/>
                <a:gd name="T4" fmla="*/ 0 w 28"/>
                <a:gd name="T5" fmla="*/ 2 h 16"/>
                <a:gd name="T6" fmla="*/ 14 w 28"/>
                <a:gd name="T7" fmla="*/ 16 h 16"/>
                <a:gd name="T8" fmla="*/ 28 w 28"/>
                <a:gd name="T9" fmla="*/ 2 h 16"/>
                <a:gd name="T10" fmla="*/ 26 w 2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2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0"/>
                    <a:pt x="6" y="16"/>
                    <a:pt x="14" y="16"/>
                  </a:cubicBezTo>
                  <a:cubicBezTo>
                    <a:pt x="22" y="16"/>
                    <a:pt x="28" y="10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A3BE0FDA-E015-BC14-80E4-83A9798B7D58}"/>
              </a:ext>
            </a:extLst>
          </p:cNvPr>
          <p:cNvGrpSpPr/>
          <p:nvPr/>
        </p:nvGrpSpPr>
        <p:grpSpPr>
          <a:xfrm>
            <a:off x="3421111" y="5644872"/>
            <a:ext cx="8340500" cy="520978"/>
            <a:chOff x="3474402" y="3304255"/>
            <a:chExt cx="8340500" cy="520978"/>
          </a:xfrm>
        </p:grpSpPr>
        <p:sp>
          <p:nvSpPr>
            <p:cNvPr id="1034" name="Rectangle: Rounded Corners 1033">
              <a:extLst>
                <a:ext uri="{FF2B5EF4-FFF2-40B4-BE49-F238E27FC236}">
                  <a16:creationId xmlns:a16="http://schemas.microsoft.com/office/drawing/2014/main" id="{0CAFA6BC-DFA3-9DEC-26E7-62A4028368F4}"/>
                </a:ext>
              </a:extLst>
            </p:cNvPr>
            <p:cNvSpPr/>
            <p:nvPr/>
          </p:nvSpPr>
          <p:spPr>
            <a:xfrm>
              <a:off x="3474402" y="3304255"/>
              <a:ext cx="1581914" cy="520978"/>
            </a:xfrm>
            <a:prstGeom prst="roundRect">
              <a:avLst>
                <a:gd name="adj" fmla="val 50000"/>
              </a:avLst>
            </a:prstGeom>
            <a:solidFill>
              <a:srgbClr val="1DB954"/>
            </a:solidFill>
            <a:ln>
              <a:noFill/>
            </a:ln>
            <a:effectLst>
              <a:outerShdw blurRad="190500" dist="38100" dir="5400000" algn="t" rotWithShape="0">
                <a:srgbClr val="1DB954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/>
            </a:p>
          </p:txBody>
        </p: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7C708A3F-5188-C29B-FDFF-98E45E79F81F}"/>
                </a:ext>
              </a:extLst>
            </p:cNvPr>
            <p:cNvCxnSpPr>
              <a:cxnSpLocks/>
            </p:cNvCxnSpPr>
            <p:nvPr/>
          </p:nvCxnSpPr>
          <p:spPr>
            <a:xfrm>
              <a:off x="5056316" y="3564744"/>
              <a:ext cx="6264827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7" name="Group 1046">
              <a:extLst>
                <a:ext uri="{FF2B5EF4-FFF2-40B4-BE49-F238E27FC236}">
                  <a16:creationId xmlns:a16="http://schemas.microsoft.com/office/drawing/2014/main" id="{00CF852F-76F7-792C-C59D-A7BF8AF7F3B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534472" y="3362316"/>
              <a:ext cx="280430" cy="404857"/>
              <a:chOff x="3379789" y="1452563"/>
              <a:chExt cx="239713" cy="346075"/>
            </a:xfrm>
          </p:grpSpPr>
          <p:sp>
            <p:nvSpPr>
              <p:cNvPr id="1055" name="Freeform 5">
                <a:extLst>
                  <a:ext uri="{FF2B5EF4-FFF2-40B4-BE49-F238E27FC236}">
                    <a16:creationId xmlns:a16="http://schemas.microsoft.com/office/drawing/2014/main" id="{DC865CCE-1DA0-687A-08B3-31DB4431D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9951" y="1452563"/>
                <a:ext cx="179388" cy="271463"/>
              </a:xfrm>
              <a:custGeom>
                <a:avLst/>
                <a:gdLst>
                  <a:gd name="T0" fmla="*/ 48 w 48"/>
                  <a:gd name="T1" fmla="*/ 48 h 72"/>
                  <a:gd name="T2" fmla="*/ 24 w 48"/>
                  <a:gd name="T3" fmla="*/ 72 h 72"/>
                  <a:gd name="T4" fmla="*/ 0 w 48"/>
                  <a:gd name="T5" fmla="*/ 48 h 72"/>
                  <a:gd name="T6" fmla="*/ 0 w 48"/>
                  <a:gd name="T7" fmla="*/ 24 h 72"/>
                  <a:gd name="T8" fmla="*/ 24 w 48"/>
                  <a:gd name="T9" fmla="*/ 0 h 72"/>
                  <a:gd name="T10" fmla="*/ 48 w 48"/>
                  <a:gd name="T11" fmla="*/ 24 h 72"/>
                  <a:gd name="T12" fmla="*/ 48 w 48"/>
                  <a:gd name="T13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72">
                    <a:moveTo>
                      <a:pt x="48" y="48"/>
                    </a:moveTo>
                    <a:cubicBezTo>
                      <a:pt x="48" y="61"/>
                      <a:pt x="37" y="72"/>
                      <a:pt x="24" y="72"/>
                    </a:cubicBezTo>
                    <a:cubicBezTo>
                      <a:pt x="11" y="72"/>
                      <a:pt x="0" y="61"/>
                      <a:pt x="0" y="4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7" y="0"/>
                      <a:pt x="48" y="11"/>
                      <a:pt x="48" y="24"/>
                    </a:cubicBezTo>
                    <a:lnTo>
                      <a:pt x="48" y="48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6" name="Freeform 6">
                <a:extLst>
                  <a:ext uri="{FF2B5EF4-FFF2-40B4-BE49-F238E27FC236}">
                    <a16:creationId xmlns:a16="http://schemas.microsoft.com/office/drawing/2014/main" id="{3771F763-EE57-F67C-C120-8DC9FD690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9" y="1603376"/>
                <a:ext cx="239713" cy="150813"/>
              </a:xfrm>
              <a:custGeom>
                <a:avLst/>
                <a:gdLst>
                  <a:gd name="T0" fmla="*/ 0 w 64"/>
                  <a:gd name="T1" fmla="*/ 0 h 40"/>
                  <a:gd name="T2" fmla="*/ 0 w 64"/>
                  <a:gd name="T3" fmla="*/ 8 h 40"/>
                  <a:gd name="T4" fmla="*/ 32 w 64"/>
                  <a:gd name="T5" fmla="*/ 40 h 40"/>
                  <a:gd name="T6" fmla="*/ 64 w 64"/>
                  <a:gd name="T7" fmla="*/ 8 h 40"/>
                  <a:gd name="T8" fmla="*/ 64 w 64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0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14" y="40"/>
                      <a:pt x="32" y="40"/>
                    </a:cubicBezTo>
                    <a:cubicBezTo>
                      <a:pt x="50" y="40"/>
                      <a:pt x="64" y="26"/>
                      <a:pt x="64" y="8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7" name="Line 7">
                <a:extLst>
                  <a:ext uri="{FF2B5EF4-FFF2-40B4-BE49-F238E27FC236}">
                    <a16:creationId xmlns:a16="http://schemas.microsoft.com/office/drawing/2014/main" id="{7DCFCEF6-A8AD-B167-9828-453493139F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754188"/>
                <a:ext cx="0" cy="4445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8" name="Line 8">
                <a:extLst>
                  <a:ext uri="{FF2B5EF4-FFF2-40B4-BE49-F238E27FC236}">
                    <a16:creationId xmlns:a16="http://schemas.microsoft.com/office/drawing/2014/main" id="{70DFB225-CFFA-8101-4B2D-E4752C4F5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452563"/>
                <a:ext cx="0" cy="46038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9" name="Line 9">
                <a:extLst>
                  <a:ext uri="{FF2B5EF4-FFF2-40B4-BE49-F238E27FC236}">
                    <a16:creationId xmlns:a16="http://schemas.microsoft.com/office/drawing/2014/main" id="{6D369F14-D487-C886-03D3-73CE4AE262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29014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0" name="Line 10">
                <a:extLst>
                  <a:ext uri="{FF2B5EF4-FFF2-40B4-BE49-F238E27FC236}">
                    <a16:creationId xmlns:a16="http://schemas.microsoft.com/office/drawing/2014/main" id="{AADC040B-8981-8286-C5AA-10CED92A3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8689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1" name="Line 11">
                <a:extLst>
                  <a:ext uri="{FF2B5EF4-FFF2-40B4-BE49-F238E27FC236}">
                    <a16:creationId xmlns:a16="http://schemas.microsoft.com/office/drawing/2014/main" id="{8FF7EDC1-5B01-680D-EF62-2783F04809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9789" y="1633538"/>
                <a:ext cx="239713" cy="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2" name="Line 12">
                <a:extLst>
                  <a:ext uri="{FF2B5EF4-FFF2-40B4-BE49-F238E27FC236}">
                    <a16:creationId xmlns:a16="http://schemas.microsoft.com/office/drawing/2014/main" id="{BB8138A0-7ED5-6B97-AFF3-93B30804B7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43051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3" name="Line 13">
                <a:extLst>
                  <a:ext uri="{FF2B5EF4-FFF2-40B4-BE49-F238E27FC236}">
                    <a16:creationId xmlns:a16="http://schemas.microsoft.com/office/drawing/2014/main" id="{F44F0C17-DF5A-737C-BB13-2EBFDF3FD2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73213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4" name="Line 14">
                <a:extLst>
                  <a:ext uri="{FF2B5EF4-FFF2-40B4-BE49-F238E27FC236}">
                    <a16:creationId xmlns:a16="http://schemas.microsoft.com/office/drawing/2014/main" id="{393067CD-2555-074B-8673-A7DD756850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43051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5" name="Line 15">
                <a:extLst>
                  <a:ext uri="{FF2B5EF4-FFF2-40B4-BE49-F238E27FC236}">
                    <a16:creationId xmlns:a16="http://schemas.microsoft.com/office/drawing/2014/main" id="{41534FA8-63C6-2AED-1217-BB333A5C60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73213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6" name="Line 16">
                <a:extLst>
                  <a:ext uri="{FF2B5EF4-FFF2-40B4-BE49-F238E27FC236}">
                    <a16:creationId xmlns:a16="http://schemas.microsoft.com/office/drawing/2014/main" id="{3FAD3B57-FB43-451B-909A-EFCDCD576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603376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7" name="Line 17">
                <a:extLst>
                  <a:ext uri="{FF2B5EF4-FFF2-40B4-BE49-F238E27FC236}">
                    <a16:creationId xmlns:a16="http://schemas.microsoft.com/office/drawing/2014/main" id="{1E4BF722-32BD-11BE-21A0-80B6222E69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603376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0D655A-0383-A902-98A3-1041EDB30D5B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42FDB-CC0E-DD97-84E5-CD4BB45B08F4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C064B15-C5DB-1F11-6036-CE7C365DEED7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22" name="Freeform 197">
              <a:extLst>
                <a:ext uri="{FF2B5EF4-FFF2-40B4-BE49-F238E27FC236}">
                  <a16:creationId xmlns:a16="http://schemas.microsoft.com/office/drawing/2014/main" id="{E50A8475-21DD-5A46-D5C9-2754F8B07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198">
              <a:extLst>
                <a:ext uri="{FF2B5EF4-FFF2-40B4-BE49-F238E27FC236}">
                  <a16:creationId xmlns:a16="http://schemas.microsoft.com/office/drawing/2014/main" id="{1E50F554-1AE8-B28C-BC1A-7DE5B8645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Rectangle 199">
              <a:extLst>
                <a:ext uri="{FF2B5EF4-FFF2-40B4-BE49-F238E27FC236}">
                  <a16:creationId xmlns:a16="http://schemas.microsoft.com/office/drawing/2014/main" id="{C15D174E-C5E3-2DB6-16C6-F8854E9F3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00">
              <a:extLst>
                <a:ext uri="{FF2B5EF4-FFF2-40B4-BE49-F238E27FC236}">
                  <a16:creationId xmlns:a16="http://schemas.microsoft.com/office/drawing/2014/main" id="{8F7E0C09-EE84-A0A3-F000-C4EEF8514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1" name="Freeform 201">
              <a:extLst>
                <a:ext uri="{FF2B5EF4-FFF2-40B4-BE49-F238E27FC236}">
                  <a16:creationId xmlns:a16="http://schemas.microsoft.com/office/drawing/2014/main" id="{9ACC7446-58A4-70BE-EC30-31169CFAC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22" name="Group 1121">
            <a:extLst>
              <a:ext uri="{FF2B5EF4-FFF2-40B4-BE49-F238E27FC236}">
                <a16:creationId xmlns:a16="http://schemas.microsoft.com/office/drawing/2014/main" id="{3C9144E4-66FC-F28C-161C-01DDAC273703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124" name="Oval 187">
              <a:extLst>
                <a:ext uri="{FF2B5EF4-FFF2-40B4-BE49-F238E27FC236}">
                  <a16:creationId xmlns:a16="http://schemas.microsoft.com/office/drawing/2014/main" id="{8E24CDAA-CFF2-6D4C-1C40-F68A7216D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0" name="Oval 188">
              <a:extLst>
                <a:ext uri="{FF2B5EF4-FFF2-40B4-BE49-F238E27FC236}">
                  <a16:creationId xmlns:a16="http://schemas.microsoft.com/office/drawing/2014/main" id="{ACCAA116-E9C8-9E88-2270-2CBFDCFA3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1" name="Oval 189">
              <a:extLst>
                <a:ext uri="{FF2B5EF4-FFF2-40B4-BE49-F238E27FC236}">
                  <a16:creationId xmlns:a16="http://schemas.microsoft.com/office/drawing/2014/main" id="{3DC41914-E6B6-F050-545E-90434EF28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190">
              <a:extLst>
                <a:ext uri="{FF2B5EF4-FFF2-40B4-BE49-F238E27FC236}">
                  <a16:creationId xmlns:a16="http://schemas.microsoft.com/office/drawing/2014/main" id="{B6E34C9B-E298-9EEA-3E40-A178E78C4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191">
              <a:extLst>
                <a:ext uri="{FF2B5EF4-FFF2-40B4-BE49-F238E27FC236}">
                  <a16:creationId xmlns:a16="http://schemas.microsoft.com/office/drawing/2014/main" id="{797BB4E9-5014-7B77-A908-2D97CB168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192">
              <a:extLst>
                <a:ext uri="{FF2B5EF4-FFF2-40B4-BE49-F238E27FC236}">
                  <a16:creationId xmlns:a16="http://schemas.microsoft.com/office/drawing/2014/main" id="{3C3DE496-CEC8-D738-37D4-718419B6E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69782AD-4B70-B7C5-9E60-E7CD127ED664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1AC6F6-1529-C8D6-9CE3-61A652AC6D6E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38" name="Graphic 37" descr="Badge Question Mark outline">
            <a:extLst>
              <a:ext uri="{FF2B5EF4-FFF2-40B4-BE49-F238E27FC236}">
                <a16:creationId xmlns:a16="http://schemas.microsoft.com/office/drawing/2014/main" id="{3B97763E-F102-9647-1352-D08073C7E0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39" name="Graphic 38" descr="Customer review outline">
            <a:extLst>
              <a:ext uri="{FF2B5EF4-FFF2-40B4-BE49-F238E27FC236}">
                <a16:creationId xmlns:a16="http://schemas.microsoft.com/office/drawing/2014/main" id="{5ADD2B2B-9559-1EC9-3BDA-2182825AD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pic>
        <p:nvPicPr>
          <p:cNvPr id="41" name="Picture 40" descr="Graphical user interface, calendar&#10;&#10;Description automatically generated">
            <a:extLst>
              <a:ext uri="{FF2B5EF4-FFF2-40B4-BE49-F238E27FC236}">
                <a16:creationId xmlns:a16="http://schemas.microsoft.com/office/drawing/2014/main" id="{1A33F363-83A3-2C47-E5B4-94324CAAF7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490" y="1301802"/>
            <a:ext cx="7772400" cy="412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646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D8B386-F8F1-A598-25C0-8F33F16B23D7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9757C1F-F606-4DE6-AC74-7DF0EF74F9BC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D8155-ABD6-F7A4-7BD8-AE4C6523263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4FEDBCB-F5BF-06A6-6478-55A5CB93C7D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049" name="Rectangle 80">
              <a:extLst>
                <a:ext uri="{FF2B5EF4-FFF2-40B4-BE49-F238E27FC236}">
                  <a16:creationId xmlns:a16="http://schemas.microsoft.com/office/drawing/2014/main" id="{446BDA79-9A35-3C64-4AEC-12C71631F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81">
              <a:extLst>
                <a:ext uri="{FF2B5EF4-FFF2-40B4-BE49-F238E27FC236}">
                  <a16:creationId xmlns:a16="http://schemas.microsoft.com/office/drawing/2014/main" id="{C7E7262C-BF95-F641-9DD5-2B9727973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Rectangle 82">
              <a:extLst>
                <a:ext uri="{FF2B5EF4-FFF2-40B4-BE49-F238E27FC236}">
                  <a16:creationId xmlns:a16="http://schemas.microsoft.com/office/drawing/2014/main" id="{A96942F4-9C7F-420F-F31F-807F4429A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Rectangle 83">
              <a:extLst>
                <a:ext uri="{FF2B5EF4-FFF2-40B4-BE49-F238E27FC236}">
                  <a16:creationId xmlns:a16="http://schemas.microsoft.com/office/drawing/2014/main" id="{91024072-B3C9-6E65-1B86-F98B16129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3" name="Rectangle 84">
              <a:extLst>
                <a:ext uri="{FF2B5EF4-FFF2-40B4-BE49-F238E27FC236}">
                  <a16:creationId xmlns:a16="http://schemas.microsoft.com/office/drawing/2014/main" id="{6D5AE946-F519-530D-3F1D-F726A68AA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4" name="Rectangle 85">
              <a:extLst>
                <a:ext uri="{FF2B5EF4-FFF2-40B4-BE49-F238E27FC236}">
                  <a16:creationId xmlns:a16="http://schemas.microsoft.com/office/drawing/2014/main" id="{6EF60173-55AC-8332-594E-A7CEF62B6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529057-8E8F-C756-316D-3D36CCE9A37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7212D6-0B40-9DE6-5EAE-AB1F22D6F44B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5" name="Freeform 244">
              <a:extLst>
                <a:ext uri="{FF2B5EF4-FFF2-40B4-BE49-F238E27FC236}">
                  <a16:creationId xmlns:a16="http://schemas.microsoft.com/office/drawing/2014/main" id="{BD5D1E91-DF1E-3A83-D016-43C9CC97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245">
              <a:extLst>
                <a:ext uri="{FF2B5EF4-FFF2-40B4-BE49-F238E27FC236}">
                  <a16:creationId xmlns:a16="http://schemas.microsoft.com/office/drawing/2014/main" id="{26762164-400E-E6AF-C554-F89B22CC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246">
              <a:extLst>
                <a:ext uri="{FF2B5EF4-FFF2-40B4-BE49-F238E27FC236}">
                  <a16:creationId xmlns:a16="http://schemas.microsoft.com/office/drawing/2014/main" id="{70A91313-16DC-0CBF-8557-5C3B6B6EEB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247">
              <a:extLst>
                <a:ext uri="{FF2B5EF4-FFF2-40B4-BE49-F238E27FC236}">
                  <a16:creationId xmlns:a16="http://schemas.microsoft.com/office/drawing/2014/main" id="{9D115F21-E694-E7DA-E14C-5A78349903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248">
              <a:extLst>
                <a:ext uri="{FF2B5EF4-FFF2-40B4-BE49-F238E27FC236}">
                  <a16:creationId xmlns:a16="http://schemas.microsoft.com/office/drawing/2014/main" id="{D54B7384-AB70-82C5-E34A-AF92FEA96A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9">
              <a:extLst>
                <a:ext uri="{FF2B5EF4-FFF2-40B4-BE49-F238E27FC236}">
                  <a16:creationId xmlns:a16="http://schemas.microsoft.com/office/drawing/2014/main" id="{AB1ECDFF-E962-5F9C-2B64-7A50FF41C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50">
              <a:extLst>
                <a:ext uri="{FF2B5EF4-FFF2-40B4-BE49-F238E27FC236}">
                  <a16:creationId xmlns:a16="http://schemas.microsoft.com/office/drawing/2014/main" id="{539C8972-29D3-D925-ED9B-54130F2FCE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51">
              <a:extLst>
                <a:ext uri="{FF2B5EF4-FFF2-40B4-BE49-F238E27FC236}">
                  <a16:creationId xmlns:a16="http://schemas.microsoft.com/office/drawing/2014/main" id="{E7701B33-F717-C098-51EF-20095EECE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52">
              <a:extLst>
                <a:ext uri="{FF2B5EF4-FFF2-40B4-BE49-F238E27FC236}">
                  <a16:creationId xmlns:a16="http://schemas.microsoft.com/office/drawing/2014/main" id="{534D679F-BFDE-B875-C9D8-CCEB3156F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5B2C9A2-1342-B227-1FF2-4DCEED4DB516}"/>
              </a:ext>
            </a:extLst>
          </p:cNvPr>
          <p:cNvSpPr/>
          <p:nvPr/>
        </p:nvSpPr>
        <p:spPr>
          <a:xfrm>
            <a:off x="3428683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8341001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1DB954"/>
                </a:solidFill>
                <a:latin typeface="Segoe UI"/>
                <a:cs typeface="Segoe UI"/>
              </a:rPr>
              <a:t>Code – Track info from Deezer </a:t>
            </a:r>
            <a:endParaRPr lang="en-US" sz="4400" b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7B8DBE-2EAE-7839-9C80-79EC67CF8397}"/>
              </a:ext>
            </a:extLst>
          </p:cNvPr>
          <p:cNvSpPr/>
          <p:nvPr/>
        </p:nvSpPr>
        <p:spPr>
          <a:xfrm>
            <a:off x="3428683" y="1320996"/>
            <a:ext cx="8382635" cy="3500102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C672F4-4B9E-B191-8F96-380798DDE9E9}"/>
              </a:ext>
            </a:extLst>
          </p:cNvPr>
          <p:cNvSpPr txBox="1"/>
          <p:nvPr/>
        </p:nvSpPr>
        <p:spPr>
          <a:xfrm>
            <a:off x="4604705" y="508609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>
                <a:solidFill>
                  <a:srgbClr val="1DB954"/>
                </a:solidFill>
                <a:latin typeface="Segoe UI"/>
                <a:cs typeface="Segoe UI"/>
              </a:rPr>
              <a:t>Try to do the same with Deezer</a:t>
            </a:r>
            <a:endParaRPr lang="en-US" sz="14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924BADA-349F-D4DD-B48C-65B7F530C227}"/>
              </a:ext>
            </a:extLst>
          </p:cNvPr>
          <p:cNvGrpSpPr/>
          <p:nvPr/>
        </p:nvGrpSpPr>
        <p:grpSpPr>
          <a:xfrm>
            <a:off x="9019090" y="1872434"/>
            <a:ext cx="2494708" cy="1927244"/>
            <a:chOff x="9001650" y="1953957"/>
            <a:chExt cx="2494708" cy="192724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56DDC0-D65D-BDF0-97B1-A3E815B4F920}"/>
                </a:ext>
              </a:extLst>
            </p:cNvPr>
            <p:cNvSpPr txBox="1"/>
            <p:nvPr/>
          </p:nvSpPr>
          <p:spPr>
            <a:xfrm>
              <a:off x="9001650" y="1953957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ctr">
              <a:noAutofit/>
            </a:bodyPr>
            <a:lstStyle/>
            <a:p>
              <a:endParaRPr lang="en-US" sz="2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506F3F-F24B-F036-EB48-C879B2A6547E}"/>
                </a:ext>
              </a:extLst>
            </p:cNvPr>
            <p:cNvSpPr txBox="1"/>
            <p:nvPr/>
          </p:nvSpPr>
          <p:spPr>
            <a:xfrm>
              <a:off x="9001650" y="2970106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endPara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DC3AE05-DD78-4EB8-E5DF-AAF98556B8FA}"/>
              </a:ext>
            </a:extLst>
          </p:cNvPr>
          <p:cNvSpPr/>
          <p:nvPr/>
        </p:nvSpPr>
        <p:spPr>
          <a:xfrm>
            <a:off x="6271260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417FA38-353B-1A17-10B9-E1F163E7CB8E}"/>
              </a:ext>
            </a:extLst>
          </p:cNvPr>
          <p:cNvSpPr txBox="1"/>
          <p:nvPr/>
        </p:nvSpPr>
        <p:spPr>
          <a:xfrm>
            <a:off x="7402832" y="509513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>
                <a:solidFill>
                  <a:srgbClr val="1DB954"/>
                </a:solidFill>
                <a:latin typeface="Segoe UI"/>
                <a:cs typeface="Segoe UI"/>
              </a:rPr>
              <a:t>Obtained information on the same tracks</a:t>
            </a:r>
            <a:endParaRPr lang="en-US" sz="14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0A1F506-4A29-1898-E102-0411E47A9AC4}"/>
              </a:ext>
            </a:extLst>
          </p:cNvPr>
          <p:cNvSpPr/>
          <p:nvPr/>
        </p:nvSpPr>
        <p:spPr>
          <a:xfrm>
            <a:off x="9113838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77DA3A-0F0E-A378-4F80-3D1522DDC4C7}"/>
              </a:ext>
            </a:extLst>
          </p:cNvPr>
          <p:cNvSpPr txBox="1"/>
          <p:nvPr/>
        </p:nvSpPr>
        <p:spPr>
          <a:xfrm>
            <a:off x="10289860" y="508609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>
                <a:solidFill>
                  <a:srgbClr val="1DB954"/>
                </a:solidFill>
                <a:latin typeface="Segoe UI"/>
                <a:cs typeface="Segoe UI"/>
              </a:rPr>
              <a:t>Put into dataframe</a:t>
            </a:r>
            <a:endParaRPr lang="en-US" sz="14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2" name="Picture 41" descr="A person in a garment holding a guitar&#10;&#10;Description automatically generated with medium confidence">
            <a:extLst>
              <a:ext uri="{FF2B5EF4-FFF2-40B4-BE49-F238E27FC236}">
                <a16:creationId xmlns:a16="http://schemas.microsoft.com/office/drawing/2014/main" id="{BA90B043-8026-6B88-3042-9B9F2231DB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36634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762632E-B66E-6FFF-76F9-6D4AC1FB0409}"/>
              </a:ext>
            </a:extLst>
          </p:cNvPr>
          <p:cNvSpPr/>
          <p:nvPr/>
        </p:nvSpPr>
        <p:spPr>
          <a:xfrm>
            <a:off x="3536634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4" name="Picture 43" descr="A person wearing headphones and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36628F0A-3F5A-7652-68FD-90CE64A8530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79211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39F1646F-2EAA-9880-CE20-54E08B76612A}"/>
              </a:ext>
            </a:extLst>
          </p:cNvPr>
          <p:cNvSpPr/>
          <p:nvPr/>
        </p:nvSpPr>
        <p:spPr>
          <a:xfrm>
            <a:off x="6379211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6" name="Picture 45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1AC612B2-277C-CE8D-560A-B5F94C198B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21789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75ABE356-FD51-AA1B-9D79-226B389CBD01}"/>
              </a:ext>
            </a:extLst>
          </p:cNvPr>
          <p:cNvSpPr/>
          <p:nvPr/>
        </p:nvSpPr>
        <p:spPr>
          <a:xfrm>
            <a:off x="9221789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Freeform 48">
            <a:extLst>
              <a:ext uri="{FF2B5EF4-FFF2-40B4-BE49-F238E27FC236}">
                <a16:creationId xmlns:a16="http://schemas.microsoft.com/office/drawing/2014/main" id="{BFE2AD01-F623-551D-5D6D-6297DDB21B1E}"/>
              </a:ext>
            </a:extLst>
          </p:cNvPr>
          <p:cNvSpPr>
            <a:spLocks noEditPoints="1"/>
          </p:cNvSpPr>
          <p:nvPr/>
        </p:nvSpPr>
        <p:spPr bwMode="auto">
          <a:xfrm>
            <a:off x="4337760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0A2499F-F3C6-7856-6E91-C84802F53D62}"/>
              </a:ext>
            </a:extLst>
          </p:cNvPr>
          <p:cNvSpPr>
            <a:spLocks noEditPoints="1"/>
          </p:cNvSpPr>
          <p:nvPr/>
        </p:nvSpPr>
        <p:spPr bwMode="auto">
          <a:xfrm>
            <a:off x="7180337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48">
            <a:extLst>
              <a:ext uri="{FF2B5EF4-FFF2-40B4-BE49-F238E27FC236}">
                <a16:creationId xmlns:a16="http://schemas.microsoft.com/office/drawing/2014/main" id="{3AC9780D-996A-699B-D5F1-4D6C54925702}"/>
              </a:ext>
            </a:extLst>
          </p:cNvPr>
          <p:cNvSpPr>
            <a:spLocks noEditPoints="1"/>
          </p:cNvSpPr>
          <p:nvPr/>
        </p:nvSpPr>
        <p:spPr bwMode="auto">
          <a:xfrm>
            <a:off x="10022915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BF978A-9132-DD70-EECE-614EB7A93DF3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 </a:t>
            </a:r>
          </a:p>
        </p:txBody>
      </p:sp>
      <p:pic>
        <p:nvPicPr>
          <p:cNvPr id="1025" name="Picture 1024" descr="Shape&#10;&#10;Description automatically generated with low confidence">
            <a:extLst>
              <a:ext uri="{FF2B5EF4-FFF2-40B4-BE49-F238E27FC236}">
                <a16:creationId xmlns:a16="http://schemas.microsoft.com/office/drawing/2014/main" id="{6543E4F6-DC4E-CC73-8C10-8245CD6F1B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grpSp>
        <p:nvGrpSpPr>
          <p:cNvPr id="1058" name="Group 1057">
            <a:extLst>
              <a:ext uri="{FF2B5EF4-FFF2-40B4-BE49-F238E27FC236}">
                <a16:creationId xmlns:a16="http://schemas.microsoft.com/office/drawing/2014/main" id="{A5B83C71-4A5B-3856-B170-6EDB2A173C70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059" name="Freeform 5">
              <a:extLst>
                <a:ext uri="{FF2B5EF4-FFF2-40B4-BE49-F238E27FC236}">
                  <a16:creationId xmlns:a16="http://schemas.microsoft.com/office/drawing/2014/main" id="{B8D1E660-6803-7B32-0FD8-E4642B01D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0" name="Freeform 6">
              <a:extLst>
                <a:ext uri="{FF2B5EF4-FFF2-40B4-BE49-F238E27FC236}">
                  <a16:creationId xmlns:a16="http://schemas.microsoft.com/office/drawing/2014/main" id="{C56AAB10-F31A-DBD6-3EAE-76748106A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2" name="Line 7">
              <a:extLst>
                <a:ext uri="{FF2B5EF4-FFF2-40B4-BE49-F238E27FC236}">
                  <a16:creationId xmlns:a16="http://schemas.microsoft.com/office/drawing/2014/main" id="{4BD1F8C2-E233-F82B-2700-F2CC703C35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3" name="Line 8">
              <a:extLst>
                <a:ext uri="{FF2B5EF4-FFF2-40B4-BE49-F238E27FC236}">
                  <a16:creationId xmlns:a16="http://schemas.microsoft.com/office/drawing/2014/main" id="{1D840CE7-49BC-67FB-CEEE-BAD8ACC17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4" name="Line 9">
              <a:extLst>
                <a:ext uri="{FF2B5EF4-FFF2-40B4-BE49-F238E27FC236}">
                  <a16:creationId xmlns:a16="http://schemas.microsoft.com/office/drawing/2014/main" id="{4D129C56-7016-A70C-B50F-BF276B8BBE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5" name="Line 10">
              <a:extLst>
                <a:ext uri="{FF2B5EF4-FFF2-40B4-BE49-F238E27FC236}">
                  <a16:creationId xmlns:a16="http://schemas.microsoft.com/office/drawing/2014/main" id="{1339ADDF-FA51-DCB2-EC7A-E084B77030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6" name="Line 11">
              <a:extLst>
                <a:ext uri="{FF2B5EF4-FFF2-40B4-BE49-F238E27FC236}">
                  <a16:creationId xmlns:a16="http://schemas.microsoft.com/office/drawing/2014/main" id="{269E2B38-25D0-BB27-337A-EDEF57D0EA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7" name="Line 12">
              <a:extLst>
                <a:ext uri="{FF2B5EF4-FFF2-40B4-BE49-F238E27FC236}">
                  <a16:creationId xmlns:a16="http://schemas.microsoft.com/office/drawing/2014/main" id="{DE8F0581-A863-0FF5-0890-904D17E842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8" name="Line 13">
              <a:extLst>
                <a:ext uri="{FF2B5EF4-FFF2-40B4-BE49-F238E27FC236}">
                  <a16:creationId xmlns:a16="http://schemas.microsoft.com/office/drawing/2014/main" id="{4D504BCE-BFC9-7074-5D73-64A219D173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9" name="Line 14">
              <a:extLst>
                <a:ext uri="{FF2B5EF4-FFF2-40B4-BE49-F238E27FC236}">
                  <a16:creationId xmlns:a16="http://schemas.microsoft.com/office/drawing/2014/main" id="{3F72658C-A275-4AC5-9218-F6F81024E4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0" name="Line 15">
              <a:extLst>
                <a:ext uri="{FF2B5EF4-FFF2-40B4-BE49-F238E27FC236}">
                  <a16:creationId xmlns:a16="http://schemas.microsoft.com/office/drawing/2014/main" id="{B7DF4F6A-2452-8DFC-0996-E4C9DC56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1" name="Line 16">
              <a:extLst>
                <a:ext uri="{FF2B5EF4-FFF2-40B4-BE49-F238E27FC236}">
                  <a16:creationId xmlns:a16="http://schemas.microsoft.com/office/drawing/2014/main" id="{0C7ED7DC-9385-FF36-5A79-7F13A65E7F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2" name="Line 17">
              <a:extLst>
                <a:ext uri="{FF2B5EF4-FFF2-40B4-BE49-F238E27FC236}">
                  <a16:creationId xmlns:a16="http://schemas.microsoft.com/office/drawing/2014/main" id="{847060A0-AEB6-3D26-81C6-0DC98638C6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C1BF408-2318-A5A4-4073-2C98C74DF553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AFFE9D-7977-4D7F-043C-686BE2F37B5C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E210C59-BB78-3EF2-FFA3-31E99823A8D3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52" name="Freeform 197">
              <a:extLst>
                <a:ext uri="{FF2B5EF4-FFF2-40B4-BE49-F238E27FC236}">
                  <a16:creationId xmlns:a16="http://schemas.microsoft.com/office/drawing/2014/main" id="{5C544E9B-7903-3E7E-67CC-8009240F9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198">
              <a:extLst>
                <a:ext uri="{FF2B5EF4-FFF2-40B4-BE49-F238E27FC236}">
                  <a16:creationId xmlns:a16="http://schemas.microsoft.com/office/drawing/2014/main" id="{6555D88A-1D08-385A-4517-C57DB6B44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Rectangle 199">
              <a:extLst>
                <a:ext uri="{FF2B5EF4-FFF2-40B4-BE49-F238E27FC236}">
                  <a16:creationId xmlns:a16="http://schemas.microsoft.com/office/drawing/2014/main" id="{B53357E1-2789-3034-86BB-26E167DA5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200">
              <a:extLst>
                <a:ext uri="{FF2B5EF4-FFF2-40B4-BE49-F238E27FC236}">
                  <a16:creationId xmlns:a16="http://schemas.microsoft.com/office/drawing/2014/main" id="{7C9D9DAA-4418-DC93-7F80-6E1A5648A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201">
              <a:extLst>
                <a:ext uri="{FF2B5EF4-FFF2-40B4-BE49-F238E27FC236}">
                  <a16:creationId xmlns:a16="http://schemas.microsoft.com/office/drawing/2014/main" id="{E1E5766B-AF50-9E77-4D4A-989AF0D9A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F30C3F5-FA66-93DE-9106-7597D7D33D7C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59" name="Oval 187">
              <a:extLst>
                <a:ext uri="{FF2B5EF4-FFF2-40B4-BE49-F238E27FC236}">
                  <a16:creationId xmlns:a16="http://schemas.microsoft.com/office/drawing/2014/main" id="{489C472B-8E56-AC53-5307-F4038A84B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Oval 188">
              <a:extLst>
                <a:ext uri="{FF2B5EF4-FFF2-40B4-BE49-F238E27FC236}">
                  <a16:creationId xmlns:a16="http://schemas.microsoft.com/office/drawing/2014/main" id="{8ADF4A93-3DFA-744D-76E1-CDA596E8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Oval 189">
              <a:extLst>
                <a:ext uri="{FF2B5EF4-FFF2-40B4-BE49-F238E27FC236}">
                  <a16:creationId xmlns:a16="http://schemas.microsoft.com/office/drawing/2014/main" id="{0B8A9178-DD75-2013-451E-94D3DB472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190">
              <a:extLst>
                <a:ext uri="{FF2B5EF4-FFF2-40B4-BE49-F238E27FC236}">
                  <a16:creationId xmlns:a16="http://schemas.microsoft.com/office/drawing/2014/main" id="{EAA36865-BDF7-64FD-8118-B9C6997BC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4" name="Freeform 191">
              <a:extLst>
                <a:ext uri="{FF2B5EF4-FFF2-40B4-BE49-F238E27FC236}">
                  <a16:creationId xmlns:a16="http://schemas.microsoft.com/office/drawing/2014/main" id="{2A7801F8-7F33-EA7B-A341-1377CA2F1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6" name="Freeform 192">
              <a:extLst>
                <a:ext uri="{FF2B5EF4-FFF2-40B4-BE49-F238E27FC236}">
                  <a16:creationId xmlns:a16="http://schemas.microsoft.com/office/drawing/2014/main" id="{F40EE231-78AA-A60E-4CBA-DCBECE3E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5711E39-A215-57B8-43E3-00B97D341AFF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E5A48C-D466-0824-F804-6EE0BE335B4C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Continued…</a:t>
            </a:r>
          </a:p>
        </p:txBody>
      </p:sp>
      <p:pic>
        <p:nvPicPr>
          <p:cNvPr id="1027" name="Graphic 1026" descr="Badge Question Mark outline">
            <a:extLst>
              <a:ext uri="{FF2B5EF4-FFF2-40B4-BE49-F238E27FC236}">
                <a16:creationId xmlns:a16="http://schemas.microsoft.com/office/drawing/2014/main" id="{1ED2410C-6844-7849-F9CE-1C9B321F50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028" name="Graphic 1027" descr="Customer review outline">
            <a:extLst>
              <a:ext uri="{FF2B5EF4-FFF2-40B4-BE49-F238E27FC236}">
                <a16:creationId xmlns:a16="http://schemas.microsoft.com/office/drawing/2014/main" id="{09C2C153-110D-EAEF-FC9B-FBCEECC5AF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pic>
        <p:nvPicPr>
          <p:cNvPr id="22" name="Picture 27" descr="Text&#10;&#10;Description automatically generated">
            <a:extLst>
              <a:ext uri="{FF2B5EF4-FFF2-40B4-BE49-F238E27FC236}">
                <a16:creationId xmlns:a16="http://schemas.microsoft.com/office/drawing/2014/main" id="{E7E9491E-BC5C-D57A-0D99-1CF070256E0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03173" y="1358935"/>
            <a:ext cx="8088085" cy="342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18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7705956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3600" b="1" dirty="0">
                <a:solidFill>
                  <a:srgbClr val="1DB954"/>
                </a:solidFill>
                <a:latin typeface="Segoe UI"/>
                <a:cs typeface="Segoe UI"/>
              </a:rPr>
              <a:t> Data Sample ( only bpm column)  </a:t>
            </a:r>
            <a:endParaRPr lang="en-US" sz="3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2BDF7D0C-D082-7C3C-3B78-62501D9804E1}"/>
              </a:ext>
            </a:extLst>
          </p:cNvPr>
          <p:cNvGrpSpPr/>
          <p:nvPr/>
        </p:nvGrpSpPr>
        <p:grpSpPr>
          <a:xfrm>
            <a:off x="11174553" y="212383"/>
            <a:ext cx="925600" cy="929674"/>
            <a:chOff x="2670175" y="3248025"/>
            <a:chExt cx="360363" cy="361950"/>
          </a:xfrm>
          <a:solidFill>
            <a:srgbClr val="1DB954"/>
          </a:solidFill>
        </p:grpSpPr>
        <p:sp>
          <p:nvSpPr>
            <p:cNvPr id="1031" name="Freeform 7">
              <a:extLst>
                <a:ext uri="{FF2B5EF4-FFF2-40B4-BE49-F238E27FC236}">
                  <a16:creationId xmlns:a16="http://schemas.microsoft.com/office/drawing/2014/main" id="{627845EC-5C0F-BAAB-69F5-7F5255632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175" y="3248025"/>
              <a:ext cx="360363" cy="287338"/>
            </a:xfrm>
            <a:custGeom>
              <a:avLst/>
              <a:gdLst>
                <a:gd name="T0" fmla="*/ 94 w 96"/>
                <a:gd name="T1" fmla="*/ 72 h 76"/>
                <a:gd name="T2" fmla="*/ 84 w 96"/>
                <a:gd name="T3" fmla="*/ 62 h 76"/>
                <a:gd name="T4" fmla="*/ 84 w 96"/>
                <a:gd name="T5" fmla="*/ 44 h 76"/>
                <a:gd name="T6" fmla="*/ 62 w 96"/>
                <a:gd name="T7" fmla="*/ 11 h 76"/>
                <a:gd name="T8" fmla="*/ 48 w 96"/>
                <a:gd name="T9" fmla="*/ 0 h 76"/>
                <a:gd name="T10" fmla="*/ 34 w 96"/>
                <a:gd name="T11" fmla="*/ 11 h 76"/>
                <a:gd name="T12" fmla="*/ 12 w 96"/>
                <a:gd name="T13" fmla="*/ 44 h 76"/>
                <a:gd name="T14" fmla="*/ 12 w 96"/>
                <a:gd name="T15" fmla="*/ 62 h 76"/>
                <a:gd name="T16" fmla="*/ 2 w 96"/>
                <a:gd name="T17" fmla="*/ 72 h 76"/>
                <a:gd name="T18" fmla="*/ 0 w 96"/>
                <a:gd name="T19" fmla="*/ 74 h 76"/>
                <a:gd name="T20" fmla="*/ 2 w 96"/>
                <a:gd name="T21" fmla="*/ 76 h 76"/>
                <a:gd name="T22" fmla="*/ 94 w 96"/>
                <a:gd name="T23" fmla="*/ 76 h 76"/>
                <a:gd name="T24" fmla="*/ 96 w 96"/>
                <a:gd name="T25" fmla="*/ 74 h 76"/>
                <a:gd name="T26" fmla="*/ 94 w 96"/>
                <a:gd name="T27" fmla="*/ 7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76">
                  <a:moveTo>
                    <a:pt x="94" y="72"/>
                  </a:moveTo>
                  <a:cubicBezTo>
                    <a:pt x="88" y="72"/>
                    <a:pt x="84" y="68"/>
                    <a:pt x="84" y="62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4" y="29"/>
                    <a:pt x="75" y="16"/>
                    <a:pt x="62" y="11"/>
                  </a:cubicBezTo>
                  <a:cubicBezTo>
                    <a:pt x="60" y="4"/>
                    <a:pt x="55" y="0"/>
                    <a:pt x="48" y="0"/>
                  </a:cubicBezTo>
                  <a:cubicBezTo>
                    <a:pt x="42" y="0"/>
                    <a:pt x="36" y="5"/>
                    <a:pt x="34" y="11"/>
                  </a:cubicBezTo>
                  <a:cubicBezTo>
                    <a:pt x="21" y="16"/>
                    <a:pt x="12" y="29"/>
                    <a:pt x="12" y="44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8"/>
                    <a:pt x="8" y="72"/>
                    <a:pt x="2" y="72"/>
                  </a:cubicBezTo>
                  <a:cubicBezTo>
                    <a:pt x="1" y="72"/>
                    <a:pt x="0" y="73"/>
                    <a:pt x="0" y="74"/>
                  </a:cubicBezTo>
                  <a:cubicBezTo>
                    <a:pt x="0" y="75"/>
                    <a:pt x="1" y="76"/>
                    <a:pt x="2" y="76"/>
                  </a:cubicBezTo>
                  <a:cubicBezTo>
                    <a:pt x="94" y="76"/>
                    <a:pt x="94" y="76"/>
                    <a:pt x="94" y="76"/>
                  </a:cubicBezTo>
                  <a:cubicBezTo>
                    <a:pt x="95" y="76"/>
                    <a:pt x="96" y="75"/>
                    <a:pt x="96" y="74"/>
                  </a:cubicBezTo>
                  <a:cubicBezTo>
                    <a:pt x="96" y="73"/>
                    <a:pt x="95" y="72"/>
                    <a:pt x="9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2" name="Freeform 8">
              <a:extLst>
                <a:ext uri="{FF2B5EF4-FFF2-40B4-BE49-F238E27FC236}">
                  <a16:creationId xmlns:a16="http://schemas.microsoft.com/office/drawing/2014/main" id="{D268D43F-3FAA-868D-B5A8-C75DC6272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3549650"/>
              <a:ext cx="104775" cy="60325"/>
            </a:xfrm>
            <a:custGeom>
              <a:avLst/>
              <a:gdLst>
                <a:gd name="T0" fmla="*/ 26 w 28"/>
                <a:gd name="T1" fmla="*/ 0 h 16"/>
                <a:gd name="T2" fmla="*/ 2 w 28"/>
                <a:gd name="T3" fmla="*/ 0 h 16"/>
                <a:gd name="T4" fmla="*/ 0 w 28"/>
                <a:gd name="T5" fmla="*/ 2 h 16"/>
                <a:gd name="T6" fmla="*/ 14 w 28"/>
                <a:gd name="T7" fmla="*/ 16 h 16"/>
                <a:gd name="T8" fmla="*/ 28 w 28"/>
                <a:gd name="T9" fmla="*/ 2 h 16"/>
                <a:gd name="T10" fmla="*/ 26 w 2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2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0"/>
                    <a:pt x="6" y="16"/>
                    <a:pt x="14" y="16"/>
                  </a:cubicBezTo>
                  <a:cubicBezTo>
                    <a:pt x="22" y="16"/>
                    <a:pt x="28" y="10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A3BE0FDA-E015-BC14-80E4-83A9798B7D58}"/>
              </a:ext>
            </a:extLst>
          </p:cNvPr>
          <p:cNvGrpSpPr/>
          <p:nvPr/>
        </p:nvGrpSpPr>
        <p:grpSpPr>
          <a:xfrm>
            <a:off x="3421111" y="5644872"/>
            <a:ext cx="8340500" cy="520978"/>
            <a:chOff x="3474402" y="3304255"/>
            <a:chExt cx="8340500" cy="520978"/>
          </a:xfrm>
        </p:grpSpPr>
        <p:sp>
          <p:nvSpPr>
            <p:cNvPr id="1034" name="Rectangle: Rounded Corners 1033">
              <a:extLst>
                <a:ext uri="{FF2B5EF4-FFF2-40B4-BE49-F238E27FC236}">
                  <a16:creationId xmlns:a16="http://schemas.microsoft.com/office/drawing/2014/main" id="{0CAFA6BC-DFA3-9DEC-26E7-62A4028368F4}"/>
                </a:ext>
              </a:extLst>
            </p:cNvPr>
            <p:cNvSpPr/>
            <p:nvPr/>
          </p:nvSpPr>
          <p:spPr>
            <a:xfrm>
              <a:off x="3474402" y="3304255"/>
              <a:ext cx="1581914" cy="520978"/>
            </a:xfrm>
            <a:prstGeom prst="roundRect">
              <a:avLst>
                <a:gd name="adj" fmla="val 50000"/>
              </a:avLst>
            </a:prstGeom>
            <a:solidFill>
              <a:srgbClr val="1DB954"/>
            </a:solidFill>
            <a:ln>
              <a:noFill/>
            </a:ln>
            <a:effectLst>
              <a:outerShdw blurRad="190500" dist="38100" dir="5400000" algn="t" rotWithShape="0">
                <a:srgbClr val="1DB954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/>
            </a:p>
          </p:txBody>
        </p: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7C708A3F-5188-C29B-FDFF-98E45E79F81F}"/>
                </a:ext>
              </a:extLst>
            </p:cNvPr>
            <p:cNvCxnSpPr>
              <a:cxnSpLocks/>
            </p:cNvCxnSpPr>
            <p:nvPr/>
          </p:nvCxnSpPr>
          <p:spPr>
            <a:xfrm>
              <a:off x="5056316" y="3564744"/>
              <a:ext cx="6264827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7" name="Group 1046">
              <a:extLst>
                <a:ext uri="{FF2B5EF4-FFF2-40B4-BE49-F238E27FC236}">
                  <a16:creationId xmlns:a16="http://schemas.microsoft.com/office/drawing/2014/main" id="{00CF852F-76F7-792C-C59D-A7BF8AF7F3B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534472" y="3362316"/>
              <a:ext cx="280430" cy="404857"/>
              <a:chOff x="3379789" y="1452563"/>
              <a:chExt cx="239713" cy="346075"/>
            </a:xfrm>
          </p:grpSpPr>
          <p:sp>
            <p:nvSpPr>
              <p:cNvPr id="1055" name="Freeform 5">
                <a:extLst>
                  <a:ext uri="{FF2B5EF4-FFF2-40B4-BE49-F238E27FC236}">
                    <a16:creationId xmlns:a16="http://schemas.microsoft.com/office/drawing/2014/main" id="{DC865CCE-1DA0-687A-08B3-31DB4431D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9951" y="1452563"/>
                <a:ext cx="179388" cy="271463"/>
              </a:xfrm>
              <a:custGeom>
                <a:avLst/>
                <a:gdLst>
                  <a:gd name="T0" fmla="*/ 48 w 48"/>
                  <a:gd name="T1" fmla="*/ 48 h 72"/>
                  <a:gd name="T2" fmla="*/ 24 w 48"/>
                  <a:gd name="T3" fmla="*/ 72 h 72"/>
                  <a:gd name="T4" fmla="*/ 0 w 48"/>
                  <a:gd name="T5" fmla="*/ 48 h 72"/>
                  <a:gd name="T6" fmla="*/ 0 w 48"/>
                  <a:gd name="T7" fmla="*/ 24 h 72"/>
                  <a:gd name="T8" fmla="*/ 24 w 48"/>
                  <a:gd name="T9" fmla="*/ 0 h 72"/>
                  <a:gd name="T10" fmla="*/ 48 w 48"/>
                  <a:gd name="T11" fmla="*/ 24 h 72"/>
                  <a:gd name="T12" fmla="*/ 48 w 48"/>
                  <a:gd name="T13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72">
                    <a:moveTo>
                      <a:pt x="48" y="48"/>
                    </a:moveTo>
                    <a:cubicBezTo>
                      <a:pt x="48" y="61"/>
                      <a:pt x="37" y="72"/>
                      <a:pt x="24" y="72"/>
                    </a:cubicBezTo>
                    <a:cubicBezTo>
                      <a:pt x="11" y="72"/>
                      <a:pt x="0" y="61"/>
                      <a:pt x="0" y="4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7" y="0"/>
                      <a:pt x="48" y="11"/>
                      <a:pt x="48" y="24"/>
                    </a:cubicBezTo>
                    <a:lnTo>
                      <a:pt x="48" y="48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6" name="Freeform 6">
                <a:extLst>
                  <a:ext uri="{FF2B5EF4-FFF2-40B4-BE49-F238E27FC236}">
                    <a16:creationId xmlns:a16="http://schemas.microsoft.com/office/drawing/2014/main" id="{3771F763-EE57-F67C-C120-8DC9FD690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789" y="1603376"/>
                <a:ext cx="239713" cy="150813"/>
              </a:xfrm>
              <a:custGeom>
                <a:avLst/>
                <a:gdLst>
                  <a:gd name="T0" fmla="*/ 0 w 64"/>
                  <a:gd name="T1" fmla="*/ 0 h 40"/>
                  <a:gd name="T2" fmla="*/ 0 w 64"/>
                  <a:gd name="T3" fmla="*/ 8 h 40"/>
                  <a:gd name="T4" fmla="*/ 32 w 64"/>
                  <a:gd name="T5" fmla="*/ 40 h 40"/>
                  <a:gd name="T6" fmla="*/ 64 w 64"/>
                  <a:gd name="T7" fmla="*/ 8 h 40"/>
                  <a:gd name="T8" fmla="*/ 64 w 64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0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14" y="40"/>
                      <a:pt x="32" y="40"/>
                    </a:cubicBezTo>
                    <a:cubicBezTo>
                      <a:pt x="50" y="40"/>
                      <a:pt x="64" y="26"/>
                      <a:pt x="64" y="8"/>
                    </a:cubicBezTo>
                    <a:cubicBezTo>
                      <a:pt x="64" y="0"/>
                      <a:pt x="64" y="0"/>
                      <a:pt x="64" y="0"/>
                    </a:cubicBezTo>
                  </a:path>
                </a:pathLst>
              </a:cu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7" name="Line 7">
                <a:extLst>
                  <a:ext uri="{FF2B5EF4-FFF2-40B4-BE49-F238E27FC236}">
                    <a16:creationId xmlns:a16="http://schemas.microsoft.com/office/drawing/2014/main" id="{7DCFCEF6-A8AD-B167-9828-453493139F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754188"/>
                <a:ext cx="0" cy="4445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8" name="Line 8">
                <a:extLst>
                  <a:ext uri="{FF2B5EF4-FFF2-40B4-BE49-F238E27FC236}">
                    <a16:creationId xmlns:a16="http://schemas.microsoft.com/office/drawing/2014/main" id="{70DFB225-CFFA-8101-4B2D-E4752C4F57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98851" y="1452563"/>
                <a:ext cx="0" cy="46038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59" name="Line 9">
                <a:extLst>
                  <a:ext uri="{FF2B5EF4-FFF2-40B4-BE49-F238E27FC236}">
                    <a16:creationId xmlns:a16="http://schemas.microsoft.com/office/drawing/2014/main" id="{6D369F14-D487-C886-03D3-73CE4AE262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29014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0" name="Line 10">
                <a:extLst>
                  <a:ext uri="{FF2B5EF4-FFF2-40B4-BE49-F238E27FC236}">
                    <a16:creationId xmlns:a16="http://schemas.microsoft.com/office/drawing/2014/main" id="{AADC040B-8981-8286-C5AA-10CED92A32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68689" y="1457326"/>
                <a:ext cx="0" cy="41275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1" name="Line 11">
                <a:extLst>
                  <a:ext uri="{FF2B5EF4-FFF2-40B4-BE49-F238E27FC236}">
                    <a16:creationId xmlns:a16="http://schemas.microsoft.com/office/drawing/2014/main" id="{8FF7EDC1-5B01-680D-EF62-2783F04809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9789" y="1633538"/>
                <a:ext cx="239713" cy="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2" name="Line 12">
                <a:extLst>
                  <a:ext uri="{FF2B5EF4-FFF2-40B4-BE49-F238E27FC236}">
                    <a16:creationId xmlns:a16="http://schemas.microsoft.com/office/drawing/2014/main" id="{BB8138A0-7ED5-6B97-AFF3-93B30804B7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43051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3" name="Line 13">
                <a:extLst>
                  <a:ext uri="{FF2B5EF4-FFF2-40B4-BE49-F238E27FC236}">
                    <a16:creationId xmlns:a16="http://schemas.microsoft.com/office/drawing/2014/main" id="{F44F0C17-DF5A-737C-BB13-2EBFDF3FD2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573213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4" name="Line 14">
                <a:extLst>
                  <a:ext uri="{FF2B5EF4-FFF2-40B4-BE49-F238E27FC236}">
                    <a16:creationId xmlns:a16="http://schemas.microsoft.com/office/drawing/2014/main" id="{393067CD-2555-074B-8673-A7DD756850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43051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5" name="Line 15">
                <a:extLst>
                  <a:ext uri="{FF2B5EF4-FFF2-40B4-BE49-F238E27FC236}">
                    <a16:creationId xmlns:a16="http://schemas.microsoft.com/office/drawing/2014/main" id="{41534FA8-63C6-2AED-1217-BB333A5C60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573213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6" name="Line 16">
                <a:extLst>
                  <a:ext uri="{FF2B5EF4-FFF2-40B4-BE49-F238E27FC236}">
                    <a16:creationId xmlns:a16="http://schemas.microsoft.com/office/drawing/2014/main" id="{3FAD3B57-FB43-451B-909A-EFCDCD576A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09951" y="1603376"/>
                <a:ext cx="58738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67" name="Line 17">
                <a:extLst>
                  <a:ext uri="{FF2B5EF4-FFF2-40B4-BE49-F238E27FC236}">
                    <a16:creationId xmlns:a16="http://schemas.microsoft.com/office/drawing/2014/main" id="{1E4BF722-32BD-11BE-21A0-80B6222E69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529014" y="1603376"/>
                <a:ext cx="60325" cy="0"/>
              </a:xfrm>
              <a:prstGeom prst="line">
                <a:avLst/>
              </a:prstGeom>
              <a:noFill/>
              <a:ln w="952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pic>
        <p:nvPicPr>
          <p:cNvPr id="20" name="Picture 27" descr="A picture containing table&#10;&#10;Description automatically generated">
            <a:extLst>
              <a:ext uri="{FF2B5EF4-FFF2-40B4-BE49-F238E27FC236}">
                <a16:creationId xmlns:a16="http://schemas.microsoft.com/office/drawing/2014/main" id="{BB6D7DD9-B115-2535-AE82-5E2C145C97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623"/>
          <a:stretch/>
        </p:blipFill>
        <p:spPr>
          <a:xfrm>
            <a:off x="5150688" y="1557371"/>
            <a:ext cx="4151639" cy="3696835"/>
          </a:xfrm>
          <a:prstGeom prst="rect">
            <a:avLst/>
          </a:prstGeom>
        </p:spPr>
      </p:pic>
      <p:sp>
        <p:nvSpPr>
          <p:cNvPr id="1239" name="TextBox 1238">
            <a:extLst>
              <a:ext uri="{FF2B5EF4-FFF2-40B4-BE49-F238E27FC236}">
                <a16:creationId xmlns:a16="http://schemas.microsoft.com/office/drawing/2014/main" id="{115D9B16-4521-A955-973D-B609127BE734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cxnSp>
        <p:nvCxnSpPr>
          <p:cNvPr id="1240" name="Straight Connector 1239">
            <a:extLst>
              <a:ext uri="{FF2B5EF4-FFF2-40B4-BE49-F238E27FC236}">
                <a16:creationId xmlns:a16="http://schemas.microsoft.com/office/drawing/2014/main" id="{D6DFBB86-D952-3CB8-E858-DF4D9C05250C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1" name="Straight Connector 1240">
            <a:extLst>
              <a:ext uri="{FF2B5EF4-FFF2-40B4-BE49-F238E27FC236}">
                <a16:creationId xmlns:a16="http://schemas.microsoft.com/office/drawing/2014/main" id="{314148B4-D29B-3EF4-1686-D803A88193CA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2" name="TextBox 1241">
            <a:extLst>
              <a:ext uri="{FF2B5EF4-FFF2-40B4-BE49-F238E27FC236}">
                <a16:creationId xmlns:a16="http://schemas.microsoft.com/office/drawing/2014/main" id="{B2E08723-F472-D8C9-AF78-5F6CE979DE97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243" name="Group 1242">
            <a:extLst>
              <a:ext uri="{FF2B5EF4-FFF2-40B4-BE49-F238E27FC236}">
                <a16:creationId xmlns:a16="http://schemas.microsoft.com/office/drawing/2014/main" id="{05BB66F4-D600-6879-5103-DBD76DFAD13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244" name="Rectangle 80">
              <a:extLst>
                <a:ext uri="{FF2B5EF4-FFF2-40B4-BE49-F238E27FC236}">
                  <a16:creationId xmlns:a16="http://schemas.microsoft.com/office/drawing/2014/main" id="{D8B250CA-A977-106A-65AD-8115567FC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5" name="Rectangle 81">
              <a:extLst>
                <a:ext uri="{FF2B5EF4-FFF2-40B4-BE49-F238E27FC236}">
                  <a16:creationId xmlns:a16="http://schemas.microsoft.com/office/drawing/2014/main" id="{A98F4D0D-C6DF-6308-3265-68B0596D84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6" name="Rectangle 82">
              <a:extLst>
                <a:ext uri="{FF2B5EF4-FFF2-40B4-BE49-F238E27FC236}">
                  <a16:creationId xmlns:a16="http://schemas.microsoft.com/office/drawing/2014/main" id="{A9698AFB-10F3-0ED8-AE58-5DE7DEA0D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7" name="Rectangle 83">
              <a:extLst>
                <a:ext uri="{FF2B5EF4-FFF2-40B4-BE49-F238E27FC236}">
                  <a16:creationId xmlns:a16="http://schemas.microsoft.com/office/drawing/2014/main" id="{240833D0-E02D-E32D-2DFE-A0545D853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8" name="Rectangle 84">
              <a:extLst>
                <a:ext uri="{FF2B5EF4-FFF2-40B4-BE49-F238E27FC236}">
                  <a16:creationId xmlns:a16="http://schemas.microsoft.com/office/drawing/2014/main" id="{C7FBB5EA-1CED-1552-0DB3-EC1ABB4FBF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9" name="Rectangle 85">
              <a:extLst>
                <a:ext uri="{FF2B5EF4-FFF2-40B4-BE49-F238E27FC236}">
                  <a16:creationId xmlns:a16="http://schemas.microsoft.com/office/drawing/2014/main" id="{3FD4751D-3F12-1AEA-3627-C0D7D32BD9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50" name="Group 1249">
            <a:extLst>
              <a:ext uri="{FF2B5EF4-FFF2-40B4-BE49-F238E27FC236}">
                <a16:creationId xmlns:a16="http://schemas.microsoft.com/office/drawing/2014/main" id="{CD5DD10C-CF43-A554-3808-25D85BA96FFB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51" name="Freeform 90">
              <a:extLst>
                <a:ext uri="{FF2B5EF4-FFF2-40B4-BE49-F238E27FC236}">
                  <a16:creationId xmlns:a16="http://schemas.microsoft.com/office/drawing/2014/main" id="{86E0CF09-BBB0-A327-974F-EB8B2904A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2" name="Line 91">
              <a:extLst>
                <a:ext uri="{FF2B5EF4-FFF2-40B4-BE49-F238E27FC236}">
                  <a16:creationId xmlns:a16="http://schemas.microsoft.com/office/drawing/2014/main" id="{5C734057-2AB7-7769-BF7A-4F671F0F78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3" name="Line 92">
              <a:extLst>
                <a:ext uri="{FF2B5EF4-FFF2-40B4-BE49-F238E27FC236}">
                  <a16:creationId xmlns:a16="http://schemas.microsoft.com/office/drawing/2014/main" id="{260D4C53-4765-6A2C-AD3B-852674D1C2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4" name="Oval 93">
              <a:extLst>
                <a:ext uri="{FF2B5EF4-FFF2-40B4-BE49-F238E27FC236}">
                  <a16:creationId xmlns:a16="http://schemas.microsoft.com/office/drawing/2014/main" id="{2BD987EF-37F0-0023-9E2F-3D7FC8FF41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5" name="Line 94">
              <a:extLst>
                <a:ext uri="{FF2B5EF4-FFF2-40B4-BE49-F238E27FC236}">
                  <a16:creationId xmlns:a16="http://schemas.microsoft.com/office/drawing/2014/main" id="{FFCF9F01-095B-75E8-810C-EB6A07C372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6" name="Freeform 95">
              <a:extLst>
                <a:ext uri="{FF2B5EF4-FFF2-40B4-BE49-F238E27FC236}">
                  <a16:creationId xmlns:a16="http://schemas.microsoft.com/office/drawing/2014/main" id="{66CF7833-6F5D-CE40-FE8C-9BD374EDF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57" name="TextBox 1256">
            <a:extLst>
              <a:ext uri="{FF2B5EF4-FFF2-40B4-BE49-F238E27FC236}">
                <a16:creationId xmlns:a16="http://schemas.microsoft.com/office/drawing/2014/main" id="{83E44339-EDD2-4860-C86E-E9F79804C24F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258" name="Group 1257">
            <a:extLst>
              <a:ext uri="{FF2B5EF4-FFF2-40B4-BE49-F238E27FC236}">
                <a16:creationId xmlns:a16="http://schemas.microsoft.com/office/drawing/2014/main" id="{EB82E781-9AD5-4DEB-987E-D3288931DE13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259" name="Freeform 244">
              <a:extLst>
                <a:ext uri="{FF2B5EF4-FFF2-40B4-BE49-F238E27FC236}">
                  <a16:creationId xmlns:a16="http://schemas.microsoft.com/office/drawing/2014/main" id="{189724C9-F6B4-415B-F2A7-49E775667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0" name="Freeform 245">
              <a:extLst>
                <a:ext uri="{FF2B5EF4-FFF2-40B4-BE49-F238E27FC236}">
                  <a16:creationId xmlns:a16="http://schemas.microsoft.com/office/drawing/2014/main" id="{28333E1A-A67F-AA52-2441-3CA8B31DE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1" name="Line 246">
              <a:extLst>
                <a:ext uri="{FF2B5EF4-FFF2-40B4-BE49-F238E27FC236}">
                  <a16:creationId xmlns:a16="http://schemas.microsoft.com/office/drawing/2014/main" id="{076E158B-C9E3-466B-157B-F261FDE5A4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2" name="Line 247">
              <a:extLst>
                <a:ext uri="{FF2B5EF4-FFF2-40B4-BE49-F238E27FC236}">
                  <a16:creationId xmlns:a16="http://schemas.microsoft.com/office/drawing/2014/main" id="{B872A2ED-D3A7-3D59-E648-EE9357CF55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3" name="Line 248">
              <a:extLst>
                <a:ext uri="{FF2B5EF4-FFF2-40B4-BE49-F238E27FC236}">
                  <a16:creationId xmlns:a16="http://schemas.microsoft.com/office/drawing/2014/main" id="{57DC9D16-97B9-5DEF-FBC6-9346EF9725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4" name="Line 249">
              <a:extLst>
                <a:ext uri="{FF2B5EF4-FFF2-40B4-BE49-F238E27FC236}">
                  <a16:creationId xmlns:a16="http://schemas.microsoft.com/office/drawing/2014/main" id="{E5F68250-D0C4-C511-1CE1-A6E89544CA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5" name="Line 250">
              <a:extLst>
                <a:ext uri="{FF2B5EF4-FFF2-40B4-BE49-F238E27FC236}">
                  <a16:creationId xmlns:a16="http://schemas.microsoft.com/office/drawing/2014/main" id="{3EADD672-C455-1CE1-0C42-96E20C7C59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6" name="Line 251">
              <a:extLst>
                <a:ext uri="{FF2B5EF4-FFF2-40B4-BE49-F238E27FC236}">
                  <a16:creationId xmlns:a16="http://schemas.microsoft.com/office/drawing/2014/main" id="{2AD1E8C5-9477-C082-9BE1-9BB69BE39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7" name="Line 252">
              <a:extLst>
                <a:ext uri="{FF2B5EF4-FFF2-40B4-BE49-F238E27FC236}">
                  <a16:creationId xmlns:a16="http://schemas.microsoft.com/office/drawing/2014/main" id="{D3D603E0-F3AE-9651-26EC-D4CD6A3468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68" name="TextBox 1267">
            <a:extLst>
              <a:ext uri="{FF2B5EF4-FFF2-40B4-BE49-F238E27FC236}">
                <a16:creationId xmlns:a16="http://schemas.microsoft.com/office/drawing/2014/main" id="{E67CB26C-216B-7967-C5F2-065E25C9EE21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269" name="Picture 1268" descr="Shape&#10;&#10;Description automatically generated with low confidence">
            <a:extLst>
              <a:ext uri="{FF2B5EF4-FFF2-40B4-BE49-F238E27FC236}">
                <a16:creationId xmlns:a16="http://schemas.microsoft.com/office/drawing/2014/main" id="{CA560D33-742E-7294-E9E8-4FA01D9DF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270" name="TextBox 1269">
            <a:extLst>
              <a:ext uri="{FF2B5EF4-FFF2-40B4-BE49-F238E27FC236}">
                <a16:creationId xmlns:a16="http://schemas.microsoft.com/office/drawing/2014/main" id="{EE52B22C-41D7-8624-0CCD-DB4CECD8F57C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271" name="Group 1270">
            <a:extLst>
              <a:ext uri="{FF2B5EF4-FFF2-40B4-BE49-F238E27FC236}">
                <a16:creationId xmlns:a16="http://schemas.microsoft.com/office/drawing/2014/main" id="{F185604E-017E-0394-1CD6-8FEE19919A56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272" name="Freeform 5">
              <a:extLst>
                <a:ext uri="{FF2B5EF4-FFF2-40B4-BE49-F238E27FC236}">
                  <a16:creationId xmlns:a16="http://schemas.microsoft.com/office/drawing/2014/main" id="{A1756751-5BAC-7D4D-C211-EA235B9B4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3" name="Freeform 6">
              <a:extLst>
                <a:ext uri="{FF2B5EF4-FFF2-40B4-BE49-F238E27FC236}">
                  <a16:creationId xmlns:a16="http://schemas.microsoft.com/office/drawing/2014/main" id="{CAD6EADC-0DAA-DEB8-575C-B61F10637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4" name="Line 7">
              <a:extLst>
                <a:ext uri="{FF2B5EF4-FFF2-40B4-BE49-F238E27FC236}">
                  <a16:creationId xmlns:a16="http://schemas.microsoft.com/office/drawing/2014/main" id="{8BA3341C-86B6-A76F-8E7C-8147B7856E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5" name="Line 8">
              <a:extLst>
                <a:ext uri="{FF2B5EF4-FFF2-40B4-BE49-F238E27FC236}">
                  <a16:creationId xmlns:a16="http://schemas.microsoft.com/office/drawing/2014/main" id="{B0C7F755-9975-EF3F-BEF9-0562A60183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6" name="Line 9">
              <a:extLst>
                <a:ext uri="{FF2B5EF4-FFF2-40B4-BE49-F238E27FC236}">
                  <a16:creationId xmlns:a16="http://schemas.microsoft.com/office/drawing/2014/main" id="{CDE1B831-3719-854E-A1D4-0CAE1D5A38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7" name="Line 10">
              <a:extLst>
                <a:ext uri="{FF2B5EF4-FFF2-40B4-BE49-F238E27FC236}">
                  <a16:creationId xmlns:a16="http://schemas.microsoft.com/office/drawing/2014/main" id="{D0AB812B-4911-D4D7-B1F6-BF10F3CE3D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8" name="Line 11">
              <a:extLst>
                <a:ext uri="{FF2B5EF4-FFF2-40B4-BE49-F238E27FC236}">
                  <a16:creationId xmlns:a16="http://schemas.microsoft.com/office/drawing/2014/main" id="{8D153E93-7DAC-34B1-77F1-B787C1D997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9" name="Line 12">
              <a:extLst>
                <a:ext uri="{FF2B5EF4-FFF2-40B4-BE49-F238E27FC236}">
                  <a16:creationId xmlns:a16="http://schemas.microsoft.com/office/drawing/2014/main" id="{1C17A946-1E72-1740-A5F1-27B47E63B8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0" name="Line 13">
              <a:extLst>
                <a:ext uri="{FF2B5EF4-FFF2-40B4-BE49-F238E27FC236}">
                  <a16:creationId xmlns:a16="http://schemas.microsoft.com/office/drawing/2014/main" id="{FF59E20E-8A8E-C629-15F3-4E33975D00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1" name="Line 14">
              <a:extLst>
                <a:ext uri="{FF2B5EF4-FFF2-40B4-BE49-F238E27FC236}">
                  <a16:creationId xmlns:a16="http://schemas.microsoft.com/office/drawing/2014/main" id="{A59DC9F1-426F-C9B5-63C8-3F53308E0A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2" name="Line 15">
              <a:extLst>
                <a:ext uri="{FF2B5EF4-FFF2-40B4-BE49-F238E27FC236}">
                  <a16:creationId xmlns:a16="http://schemas.microsoft.com/office/drawing/2014/main" id="{E5ED8353-9DFE-CDAA-7844-11580AE17E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3" name="Line 16">
              <a:extLst>
                <a:ext uri="{FF2B5EF4-FFF2-40B4-BE49-F238E27FC236}">
                  <a16:creationId xmlns:a16="http://schemas.microsoft.com/office/drawing/2014/main" id="{7C53F4BA-0C8A-DC05-58C0-653D0A7A14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4" name="Line 17">
              <a:extLst>
                <a:ext uri="{FF2B5EF4-FFF2-40B4-BE49-F238E27FC236}">
                  <a16:creationId xmlns:a16="http://schemas.microsoft.com/office/drawing/2014/main" id="{032289ED-6D84-B4DA-9AA1-3D55EB54A7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85" name="TextBox 1284">
            <a:extLst>
              <a:ext uri="{FF2B5EF4-FFF2-40B4-BE49-F238E27FC236}">
                <a16:creationId xmlns:a16="http://schemas.microsoft.com/office/drawing/2014/main" id="{90AABA22-279F-A276-1AFC-7454ACFD3504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286" name="TextBox 1285">
            <a:extLst>
              <a:ext uri="{FF2B5EF4-FFF2-40B4-BE49-F238E27FC236}">
                <a16:creationId xmlns:a16="http://schemas.microsoft.com/office/drawing/2014/main" id="{9DC40BB0-E250-F403-862F-5C6E68143A0F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287" name="Group 1286">
            <a:extLst>
              <a:ext uri="{FF2B5EF4-FFF2-40B4-BE49-F238E27FC236}">
                <a16:creationId xmlns:a16="http://schemas.microsoft.com/office/drawing/2014/main" id="{6180BCF2-8BE7-CA03-BEAB-39B8C80DE7BE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288" name="Freeform 197">
              <a:extLst>
                <a:ext uri="{FF2B5EF4-FFF2-40B4-BE49-F238E27FC236}">
                  <a16:creationId xmlns:a16="http://schemas.microsoft.com/office/drawing/2014/main" id="{5CF50920-DFB1-E5AE-99BE-2738103CF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9" name="Freeform 198">
              <a:extLst>
                <a:ext uri="{FF2B5EF4-FFF2-40B4-BE49-F238E27FC236}">
                  <a16:creationId xmlns:a16="http://schemas.microsoft.com/office/drawing/2014/main" id="{C7883C59-879E-0098-B277-3D2A5E976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0" name="Rectangle 199">
              <a:extLst>
                <a:ext uri="{FF2B5EF4-FFF2-40B4-BE49-F238E27FC236}">
                  <a16:creationId xmlns:a16="http://schemas.microsoft.com/office/drawing/2014/main" id="{C092B8DD-3417-1851-7D18-47409234C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1" name="Freeform 200">
              <a:extLst>
                <a:ext uri="{FF2B5EF4-FFF2-40B4-BE49-F238E27FC236}">
                  <a16:creationId xmlns:a16="http://schemas.microsoft.com/office/drawing/2014/main" id="{6E72479A-236D-5316-E99C-39FD4F899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2" name="Freeform 201">
              <a:extLst>
                <a:ext uri="{FF2B5EF4-FFF2-40B4-BE49-F238E27FC236}">
                  <a16:creationId xmlns:a16="http://schemas.microsoft.com/office/drawing/2014/main" id="{4A219AF2-C069-AA54-394B-532E8A9C3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93" name="Group 1292">
            <a:extLst>
              <a:ext uri="{FF2B5EF4-FFF2-40B4-BE49-F238E27FC236}">
                <a16:creationId xmlns:a16="http://schemas.microsoft.com/office/drawing/2014/main" id="{151F0E47-1C46-B755-F40D-E51E3EDC3D4E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294" name="Oval 187">
              <a:extLst>
                <a:ext uri="{FF2B5EF4-FFF2-40B4-BE49-F238E27FC236}">
                  <a16:creationId xmlns:a16="http://schemas.microsoft.com/office/drawing/2014/main" id="{A6971F99-B828-8144-3796-5FDBC273D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5" name="Oval 188">
              <a:extLst>
                <a:ext uri="{FF2B5EF4-FFF2-40B4-BE49-F238E27FC236}">
                  <a16:creationId xmlns:a16="http://schemas.microsoft.com/office/drawing/2014/main" id="{7A63EA09-6FED-B147-3ED3-EE96C6636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6" name="Oval 189">
              <a:extLst>
                <a:ext uri="{FF2B5EF4-FFF2-40B4-BE49-F238E27FC236}">
                  <a16:creationId xmlns:a16="http://schemas.microsoft.com/office/drawing/2014/main" id="{FE6F156F-CB30-6AC6-28D3-AD28A0B51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7" name="Freeform 190">
              <a:extLst>
                <a:ext uri="{FF2B5EF4-FFF2-40B4-BE49-F238E27FC236}">
                  <a16:creationId xmlns:a16="http://schemas.microsoft.com/office/drawing/2014/main" id="{725986B9-B606-198B-2F11-169A3EEF4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8" name="Freeform 191">
              <a:extLst>
                <a:ext uri="{FF2B5EF4-FFF2-40B4-BE49-F238E27FC236}">
                  <a16:creationId xmlns:a16="http://schemas.microsoft.com/office/drawing/2014/main" id="{194FDCDB-BD50-F4F8-B6DC-F8CE111A4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9" name="Freeform 192">
              <a:extLst>
                <a:ext uri="{FF2B5EF4-FFF2-40B4-BE49-F238E27FC236}">
                  <a16:creationId xmlns:a16="http://schemas.microsoft.com/office/drawing/2014/main" id="{737DD4FC-07B7-ED62-77EA-1E6D5816A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300" name="TextBox 1299">
            <a:extLst>
              <a:ext uri="{FF2B5EF4-FFF2-40B4-BE49-F238E27FC236}">
                <a16:creationId xmlns:a16="http://schemas.microsoft.com/office/drawing/2014/main" id="{4F978508-5680-903E-042D-921CDD32F650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1301" name="TextBox 1300">
            <a:extLst>
              <a:ext uri="{FF2B5EF4-FFF2-40B4-BE49-F238E27FC236}">
                <a16:creationId xmlns:a16="http://schemas.microsoft.com/office/drawing/2014/main" id="{80F7DB03-FC20-FC6D-1BAC-A2564A38C42F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</a:t>
            </a:r>
          </a:p>
        </p:txBody>
      </p:sp>
      <p:pic>
        <p:nvPicPr>
          <p:cNvPr id="1302" name="Graphic 1301" descr="Badge Question Mark outline">
            <a:extLst>
              <a:ext uri="{FF2B5EF4-FFF2-40B4-BE49-F238E27FC236}">
                <a16:creationId xmlns:a16="http://schemas.microsoft.com/office/drawing/2014/main" id="{8B28850E-CB8E-505D-2776-3EAD0B8ACD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303" name="Graphic 1302" descr="Customer review outline">
            <a:extLst>
              <a:ext uri="{FF2B5EF4-FFF2-40B4-BE49-F238E27FC236}">
                <a16:creationId xmlns:a16="http://schemas.microsoft.com/office/drawing/2014/main" id="{79ADD358-2311-F15C-CE84-300719A00B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075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5B2C9A2-1342-B227-1FF2-4DCEED4DB516}"/>
              </a:ext>
            </a:extLst>
          </p:cNvPr>
          <p:cNvSpPr/>
          <p:nvPr/>
        </p:nvSpPr>
        <p:spPr>
          <a:xfrm>
            <a:off x="3428683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11328-BC19-9759-C4A2-A876E6C72E81}"/>
              </a:ext>
            </a:extLst>
          </p:cNvPr>
          <p:cNvSpPr txBox="1"/>
          <p:nvPr/>
        </p:nvSpPr>
        <p:spPr>
          <a:xfrm>
            <a:off x="3474402" y="388280"/>
            <a:ext cx="83860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>
                <a:solidFill>
                  <a:srgbClr val="1DB954"/>
                </a:solidFill>
                <a:latin typeface="Segoe UI"/>
                <a:cs typeface="Segoe UI"/>
              </a:rPr>
              <a:t>Music Graph</a:t>
            </a:r>
            <a:endParaRPr lang="en-US" sz="28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7B8DBE-2EAE-7839-9C80-79EC67CF8397}"/>
              </a:ext>
            </a:extLst>
          </p:cNvPr>
          <p:cNvSpPr/>
          <p:nvPr/>
        </p:nvSpPr>
        <p:spPr>
          <a:xfrm>
            <a:off x="3428683" y="1320996"/>
            <a:ext cx="8382635" cy="3500102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C672F4-4B9E-B191-8F96-380798DDE9E9}"/>
              </a:ext>
            </a:extLst>
          </p:cNvPr>
          <p:cNvSpPr txBox="1"/>
          <p:nvPr/>
        </p:nvSpPr>
        <p:spPr>
          <a:xfrm>
            <a:off x="4604705" y="508609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 dirty="0">
                <a:solidFill>
                  <a:srgbClr val="1DB954"/>
                </a:solidFill>
                <a:latin typeface="Segoe UI"/>
                <a:cs typeface="Segoe UI"/>
              </a:rPr>
              <a:t>Graph showing danceability and acoustics of songs </a:t>
            </a:r>
            <a:endParaRPr lang="en-US" sz="1400" b="1" dirty="0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924BADA-349F-D4DD-B48C-65B7F530C227}"/>
              </a:ext>
            </a:extLst>
          </p:cNvPr>
          <p:cNvGrpSpPr/>
          <p:nvPr/>
        </p:nvGrpSpPr>
        <p:grpSpPr>
          <a:xfrm>
            <a:off x="9019090" y="1872434"/>
            <a:ext cx="2494708" cy="1927244"/>
            <a:chOff x="9001650" y="1953957"/>
            <a:chExt cx="2494708" cy="192724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56DDC0-D65D-BDF0-97B1-A3E815B4F920}"/>
                </a:ext>
              </a:extLst>
            </p:cNvPr>
            <p:cNvSpPr txBox="1"/>
            <p:nvPr/>
          </p:nvSpPr>
          <p:spPr>
            <a:xfrm>
              <a:off x="9001650" y="1953957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ctr">
              <a:noAutofit/>
            </a:bodyPr>
            <a:lstStyle/>
            <a:p>
              <a:endParaRPr lang="en-US" sz="2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506F3F-F24B-F036-EB48-C879B2A6547E}"/>
                </a:ext>
              </a:extLst>
            </p:cNvPr>
            <p:cNvSpPr txBox="1"/>
            <p:nvPr/>
          </p:nvSpPr>
          <p:spPr>
            <a:xfrm>
              <a:off x="9001650" y="2970106"/>
              <a:ext cx="2494708" cy="911095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endParaRPr lang="en-US"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DC3AE05-DD78-4EB8-E5DF-AAF98556B8FA}"/>
              </a:ext>
            </a:extLst>
          </p:cNvPr>
          <p:cNvSpPr/>
          <p:nvPr/>
        </p:nvSpPr>
        <p:spPr>
          <a:xfrm>
            <a:off x="6271260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417FA38-353B-1A17-10B9-E1F163E7CB8E}"/>
              </a:ext>
            </a:extLst>
          </p:cNvPr>
          <p:cNvSpPr txBox="1"/>
          <p:nvPr/>
        </p:nvSpPr>
        <p:spPr>
          <a:xfrm>
            <a:off x="7402832" y="509513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>
                <a:solidFill>
                  <a:srgbClr val="1DB954"/>
                </a:solidFill>
                <a:latin typeface="Segoe UI"/>
                <a:cs typeface="Segoe UI"/>
              </a:rPr>
              <a:t>Used matplotlib and seaborn packages</a:t>
            </a:r>
            <a:endParaRPr lang="en-US" sz="14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0A1F506-4A29-1898-E102-0411E47A9AC4}"/>
              </a:ext>
            </a:extLst>
          </p:cNvPr>
          <p:cNvSpPr/>
          <p:nvPr/>
        </p:nvSpPr>
        <p:spPr>
          <a:xfrm>
            <a:off x="9113838" y="4974174"/>
            <a:ext cx="2697480" cy="1181473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77DA3A-0F0E-A378-4F80-3D1522DDC4C7}"/>
              </a:ext>
            </a:extLst>
          </p:cNvPr>
          <p:cNvSpPr txBox="1"/>
          <p:nvPr/>
        </p:nvSpPr>
        <p:spPr>
          <a:xfrm>
            <a:off x="10289860" y="5086095"/>
            <a:ext cx="1408745" cy="9576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1400" b="1">
                <a:solidFill>
                  <a:srgbClr val="1DB954"/>
                </a:solidFill>
                <a:latin typeface="Segoe UI"/>
                <a:cs typeface="Segoe UI"/>
              </a:rPr>
              <a:t>Code for the graph</a:t>
            </a:r>
            <a:endParaRPr lang="en-US" sz="1400" b="1">
              <a:solidFill>
                <a:srgbClr val="1DB95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2" name="Picture 41" descr="A person in a garment holding a guitar&#10;&#10;Description automatically generated with medium confidence">
            <a:extLst>
              <a:ext uri="{FF2B5EF4-FFF2-40B4-BE49-F238E27FC236}">
                <a16:creationId xmlns:a16="http://schemas.microsoft.com/office/drawing/2014/main" id="{BA90B043-8026-6B88-3042-9B9F2231DB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36634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762632E-B66E-6FFF-76F9-6D4AC1FB0409}"/>
              </a:ext>
            </a:extLst>
          </p:cNvPr>
          <p:cNvSpPr/>
          <p:nvPr/>
        </p:nvSpPr>
        <p:spPr>
          <a:xfrm>
            <a:off x="3536634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4" name="Picture 43" descr="A person wearing headphones and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36628F0A-3F5A-7652-68FD-90CE64A8530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79211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39F1646F-2EAA-9880-CE20-54E08B76612A}"/>
              </a:ext>
            </a:extLst>
          </p:cNvPr>
          <p:cNvSpPr/>
          <p:nvPr/>
        </p:nvSpPr>
        <p:spPr>
          <a:xfrm>
            <a:off x="6379211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6" name="Picture 45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1AC612B2-277C-CE8D-560A-B5F94C198B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21789" y="5086095"/>
            <a:ext cx="960120" cy="957630"/>
          </a:xfrm>
          <a:custGeom>
            <a:avLst/>
            <a:gdLst>
              <a:gd name="connsiteX0" fmla="*/ 70941 w 960120"/>
              <a:gd name="connsiteY0" fmla="*/ 0 h 957630"/>
              <a:gd name="connsiteX1" fmla="*/ 889179 w 960120"/>
              <a:gd name="connsiteY1" fmla="*/ 0 h 957630"/>
              <a:gd name="connsiteX2" fmla="*/ 960120 w 960120"/>
              <a:gd name="connsiteY2" fmla="*/ 70941 h 957630"/>
              <a:gd name="connsiteX3" fmla="*/ 960120 w 960120"/>
              <a:gd name="connsiteY3" fmla="*/ 886689 h 957630"/>
              <a:gd name="connsiteX4" fmla="*/ 889179 w 960120"/>
              <a:gd name="connsiteY4" fmla="*/ 957630 h 957630"/>
              <a:gd name="connsiteX5" fmla="*/ 70941 w 960120"/>
              <a:gd name="connsiteY5" fmla="*/ 957630 h 957630"/>
              <a:gd name="connsiteX6" fmla="*/ 0 w 960120"/>
              <a:gd name="connsiteY6" fmla="*/ 886689 h 957630"/>
              <a:gd name="connsiteX7" fmla="*/ 0 w 960120"/>
              <a:gd name="connsiteY7" fmla="*/ 70941 h 957630"/>
              <a:gd name="connsiteX8" fmla="*/ 70941 w 960120"/>
              <a:gd name="connsiteY8" fmla="*/ 0 h 95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120" h="957630">
                <a:moveTo>
                  <a:pt x="70941" y="0"/>
                </a:moveTo>
                <a:lnTo>
                  <a:pt x="889179" y="0"/>
                </a:lnTo>
                <a:cubicBezTo>
                  <a:pt x="928359" y="0"/>
                  <a:pt x="960120" y="31761"/>
                  <a:pt x="960120" y="70941"/>
                </a:cubicBezTo>
                <a:lnTo>
                  <a:pt x="960120" y="886689"/>
                </a:lnTo>
                <a:cubicBezTo>
                  <a:pt x="960120" y="925869"/>
                  <a:pt x="928359" y="957630"/>
                  <a:pt x="889179" y="957630"/>
                </a:cubicBezTo>
                <a:lnTo>
                  <a:pt x="70941" y="957630"/>
                </a:lnTo>
                <a:cubicBezTo>
                  <a:pt x="31761" y="957630"/>
                  <a:pt x="0" y="925869"/>
                  <a:pt x="0" y="886689"/>
                </a:cubicBezTo>
                <a:lnTo>
                  <a:pt x="0" y="70941"/>
                </a:lnTo>
                <a:cubicBezTo>
                  <a:pt x="0" y="31761"/>
                  <a:pt x="31761" y="0"/>
                  <a:pt x="70941" y="0"/>
                </a:cubicBezTo>
                <a:close/>
              </a:path>
            </a:pathLst>
          </a:cu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75ABE356-FD51-AA1B-9D79-226B389CBD01}"/>
              </a:ext>
            </a:extLst>
          </p:cNvPr>
          <p:cNvSpPr/>
          <p:nvPr/>
        </p:nvSpPr>
        <p:spPr>
          <a:xfrm>
            <a:off x="9221789" y="5086095"/>
            <a:ext cx="960120" cy="957630"/>
          </a:xfrm>
          <a:prstGeom prst="roundRect">
            <a:avLst>
              <a:gd name="adj" fmla="val 7408"/>
            </a:avLst>
          </a:prstGeom>
          <a:gradFill>
            <a:gsLst>
              <a:gs pos="100000">
                <a:srgbClr val="0A0A0B">
                  <a:alpha val="80000"/>
                </a:srgbClr>
              </a:gs>
              <a:gs pos="25000">
                <a:srgbClr val="0C0D0E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Freeform 48">
            <a:extLst>
              <a:ext uri="{FF2B5EF4-FFF2-40B4-BE49-F238E27FC236}">
                <a16:creationId xmlns:a16="http://schemas.microsoft.com/office/drawing/2014/main" id="{BFE2AD01-F623-551D-5D6D-6297DDB21B1E}"/>
              </a:ext>
            </a:extLst>
          </p:cNvPr>
          <p:cNvSpPr>
            <a:spLocks noEditPoints="1"/>
          </p:cNvSpPr>
          <p:nvPr/>
        </p:nvSpPr>
        <p:spPr bwMode="auto">
          <a:xfrm>
            <a:off x="4337760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0A2499F-F3C6-7856-6E91-C84802F53D62}"/>
              </a:ext>
            </a:extLst>
          </p:cNvPr>
          <p:cNvSpPr>
            <a:spLocks noEditPoints="1"/>
          </p:cNvSpPr>
          <p:nvPr/>
        </p:nvSpPr>
        <p:spPr bwMode="auto">
          <a:xfrm>
            <a:off x="7180337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48">
            <a:extLst>
              <a:ext uri="{FF2B5EF4-FFF2-40B4-BE49-F238E27FC236}">
                <a16:creationId xmlns:a16="http://schemas.microsoft.com/office/drawing/2014/main" id="{3AC9780D-996A-699B-D5F1-4D6C54925702}"/>
              </a:ext>
            </a:extLst>
          </p:cNvPr>
          <p:cNvSpPr>
            <a:spLocks noEditPoints="1"/>
          </p:cNvSpPr>
          <p:nvPr/>
        </p:nvSpPr>
        <p:spPr bwMode="auto">
          <a:xfrm>
            <a:off x="10022915" y="5136895"/>
            <a:ext cx="114544" cy="114544"/>
          </a:xfrm>
          <a:custGeom>
            <a:avLst/>
            <a:gdLst>
              <a:gd name="T0" fmla="*/ 48 w 96"/>
              <a:gd name="T1" fmla="*/ 0 h 96"/>
              <a:gd name="T2" fmla="*/ 0 w 96"/>
              <a:gd name="T3" fmla="*/ 48 h 96"/>
              <a:gd name="T4" fmla="*/ 48 w 96"/>
              <a:gd name="T5" fmla="*/ 96 h 96"/>
              <a:gd name="T6" fmla="*/ 96 w 96"/>
              <a:gd name="T7" fmla="*/ 48 h 96"/>
              <a:gd name="T8" fmla="*/ 48 w 96"/>
              <a:gd name="T9" fmla="*/ 0 h 96"/>
              <a:gd name="T10" fmla="*/ 77 w 96"/>
              <a:gd name="T11" fmla="*/ 42 h 96"/>
              <a:gd name="T12" fmla="*/ 62 w 96"/>
              <a:gd name="T13" fmla="*/ 55 h 96"/>
              <a:gd name="T14" fmla="*/ 68 w 96"/>
              <a:gd name="T15" fmla="*/ 75 h 96"/>
              <a:gd name="T16" fmla="*/ 67 w 96"/>
              <a:gd name="T17" fmla="*/ 78 h 96"/>
              <a:gd name="T18" fmla="*/ 66 w 96"/>
              <a:gd name="T19" fmla="*/ 78 h 96"/>
              <a:gd name="T20" fmla="*/ 65 w 96"/>
              <a:gd name="T21" fmla="*/ 78 h 96"/>
              <a:gd name="T22" fmla="*/ 48 w 96"/>
              <a:gd name="T23" fmla="*/ 65 h 96"/>
              <a:gd name="T24" fmla="*/ 31 w 96"/>
              <a:gd name="T25" fmla="*/ 78 h 96"/>
              <a:gd name="T26" fmla="*/ 29 w 96"/>
              <a:gd name="T27" fmla="*/ 78 h 96"/>
              <a:gd name="T28" fmla="*/ 28 w 96"/>
              <a:gd name="T29" fmla="*/ 75 h 96"/>
              <a:gd name="T30" fmla="*/ 34 w 96"/>
              <a:gd name="T31" fmla="*/ 55 h 96"/>
              <a:gd name="T32" fmla="*/ 19 w 96"/>
              <a:gd name="T33" fmla="*/ 42 h 96"/>
              <a:gd name="T34" fmla="*/ 18 w 96"/>
              <a:gd name="T35" fmla="*/ 39 h 96"/>
              <a:gd name="T36" fmla="*/ 20 w 96"/>
              <a:gd name="T37" fmla="*/ 38 h 96"/>
              <a:gd name="T38" fmla="*/ 39 w 96"/>
              <a:gd name="T39" fmla="*/ 38 h 96"/>
              <a:gd name="T40" fmla="*/ 46 w 96"/>
              <a:gd name="T41" fmla="*/ 19 h 96"/>
              <a:gd name="T42" fmla="*/ 48 w 96"/>
              <a:gd name="T43" fmla="*/ 18 h 96"/>
              <a:gd name="T44" fmla="*/ 50 w 96"/>
              <a:gd name="T45" fmla="*/ 19 h 96"/>
              <a:gd name="T46" fmla="*/ 57 w 96"/>
              <a:gd name="T47" fmla="*/ 38 h 96"/>
              <a:gd name="T48" fmla="*/ 76 w 96"/>
              <a:gd name="T49" fmla="*/ 38 h 96"/>
              <a:gd name="T50" fmla="*/ 78 w 96"/>
              <a:gd name="T51" fmla="*/ 39 h 96"/>
              <a:gd name="T52" fmla="*/ 77 w 96"/>
              <a:gd name="T53" fmla="*/ 4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6" h="96">
                <a:moveTo>
                  <a:pt x="48" y="0"/>
                </a:moveTo>
                <a:cubicBezTo>
                  <a:pt x="22" y="0"/>
                  <a:pt x="0" y="22"/>
                  <a:pt x="0" y="48"/>
                </a:cubicBezTo>
                <a:cubicBezTo>
                  <a:pt x="0" y="74"/>
                  <a:pt x="22" y="96"/>
                  <a:pt x="48" y="96"/>
                </a:cubicBezTo>
                <a:cubicBezTo>
                  <a:pt x="74" y="96"/>
                  <a:pt x="96" y="74"/>
                  <a:pt x="96" y="48"/>
                </a:cubicBezTo>
                <a:cubicBezTo>
                  <a:pt x="96" y="22"/>
                  <a:pt x="74" y="0"/>
                  <a:pt x="48" y="0"/>
                </a:cubicBezTo>
                <a:close/>
                <a:moveTo>
                  <a:pt x="77" y="42"/>
                </a:moveTo>
                <a:cubicBezTo>
                  <a:pt x="62" y="55"/>
                  <a:pt x="62" y="55"/>
                  <a:pt x="62" y="55"/>
                </a:cubicBezTo>
                <a:cubicBezTo>
                  <a:pt x="68" y="75"/>
                  <a:pt x="68" y="75"/>
                  <a:pt x="68" y="75"/>
                </a:cubicBezTo>
                <a:cubicBezTo>
                  <a:pt x="68" y="76"/>
                  <a:pt x="68" y="77"/>
                  <a:pt x="67" y="78"/>
                </a:cubicBezTo>
                <a:cubicBezTo>
                  <a:pt x="67" y="78"/>
                  <a:pt x="66" y="78"/>
                  <a:pt x="66" y="78"/>
                </a:cubicBezTo>
                <a:cubicBezTo>
                  <a:pt x="66" y="78"/>
                  <a:pt x="65" y="78"/>
                  <a:pt x="65" y="78"/>
                </a:cubicBezTo>
                <a:cubicBezTo>
                  <a:pt x="48" y="65"/>
                  <a:pt x="48" y="65"/>
                  <a:pt x="48" y="65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8"/>
                  <a:pt x="30" y="78"/>
                  <a:pt x="29" y="78"/>
                </a:cubicBezTo>
                <a:cubicBezTo>
                  <a:pt x="28" y="77"/>
                  <a:pt x="28" y="76"/>
                  <a:pt x="28" y="75"/>
                </a:cubicBezTo>
                <a:cubicBezTo>
                  <a:pt x="34" y="55"/>
                  <a:pt x="34" y="55"/>
                  <a:pt x="34" y="55"/>
                </a:cubicBezTo>
                <a:cubicBezTo>
                  <a:pt x="19" y="42"/>
                  <a:pt x="19" y="42"/>
                  <a:pt x="19" y="42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9"/>
                  <a:pt x="19" y="38"/>
                  <a:pt x="2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8"/>
                  <a:pt x="47" y="18"/>
                  <a:pt x="48" y="18"/>
                </a:cubicBezTo>
                <a:cubicBezTo>
                  <a:pt x="49" y="18"/>
                  <a:pt x="50" y="18"/>
                  <a:pt x="50" y="19"/>
                </a:cubicBezTo>
                <a:cubicBezTo>
                  <a:pt x="57" y="38"/>
                  <a:pt x="57" y="38"/>
                  <a:pt x="57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8"/>
                  <a:pt x="78" y="39"/>
                  <a:pt x="78" y="39"/>
                </a:cubicBezTo>
                <a:cubicBezTo>
                  <a:pt x="78" y="40"/>
                  <a:pt x="78" y="41"/>
                  <a:pt x="77" y="42"/>
                </a:cubicBezTo>
                <a:close/>
              </a:path>
            </a:pathLst>
          </a:custGeom>
          <a:solidFill>
            <a:srgbClr val="1DB9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29" name="Picture 3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4723ADB-999E-F50B-257A-48B9BB3D6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4350" y="2655333"/>
            <a:ext cx="4895850" cy="1401284"/>
          </a:xfrm>
          <a:prstGeom prst="rect">
            <a:avLst/>
          </a:prstGeom>
        </p:spPr>
      </p:pic>
      <p:pic>
        <p:nvPicPr>
          <p:cNvPr id="33" name="Picture 33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DCBDF695-FF39-06F5-7329-7A907ABF35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8550" y="1621277"/>
            <a:ext cx="2743200" cy="2701047"/>
          </a:xfrm>
          <a:prstGeom prst="rect">
            <a:avLst/>
          </a:prstGeom>
        </p:spPr>
      </p:pic>
      <p:sp>
        <p:nvSpPr>
          <p:cNvPr id="1184" name="TextBox 1183">
            <a:extLst>
              <a:ext uri="{FF2B5EF4-FFF2-40B4-BE49-F238E27FC236}">
                <a16:creationId xmlns:a16="http://schemas.microsoft.com/office/drawing/2014/main" id="{3BC7E036-C863-3675-16BB-4F8383B37F01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Goals</a:t>
            </a:r>
          </a:p>
        </p:txBody>
      </p:sp>
      <p:cxnSp>
        <p:nvCxnSpPr>
          <p:cNvPr id="1185" name="Straight Connector 1184">
            <a:extLst>
              <a:ext uri="{FF2B5EF4-FFF2-40B4-BE49-F238E27FC236}">
                <a16:creationId xmlns:a16="http://schemas.microsoft.com/office/drawing/2014/main" id="{2D22EE99-5958-4F5E-B37E-96E1FB4BBED8}"/>
              </a:ext>
            </a:extLst>
          </p:cNvPr>
          <p:cNvCxnSpPr>
            <a:cxnSpLocks/>
          </p:cNvCxnSpPr>
          <p:nvPr/>
        </p:nvCxnSpPr>
        <p:spPr>
          <a:xfrm>
            <a:off x="391668" y="28859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6" name="Straight Connector 1185">
            <a:extLst>
              <a:ext uri="{FF2B5EF4-FFF2-40B4-BE49-F238E27FC236}">
                <a16:creationId xmlns:a16="http://schemas.microsoft.com/office/drawing/2014/main" id="{EFDA0B2A-59E0-872B-28B2-4C086723924E}"/>
              </a:ext>
            </a:extLst>
          </p:cNvPr>
          <p:cNvCxnSpPr>
            <a:cxnSpLocks/>
          </p:cNvCxnSpPr>
          <p:nvPr/>
        </p:nvCxnSpPr>
        <p:spPr>
          <a:xfrm>
            <a:off x="391668" y="4602914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7" name="TextBox 1186">
            <a:extLst>
              <a:ext uri="{FF2B5EF4-FFF2-40B4-BE49-F238E27FC236}">
                <a16:creationId xmlns:a16="http://schemas.microsoft.com/office/drawing/2014/main" id="{BC8A3FD7-68A6-A35D-5D6B-12EADAB4EEC5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</p:txBody>
      </p:sp>
      <p:grpSp>
        <p:nvGrpSpPr>
          <p:cNvPr id="1188" name="Group 1187">
            <a:extLst>
              <a:ext uri="{FF2B5EF4-FFF2-40B4-BE49-F238E27FC236}">
                <a16:creationId xmlns:a16="http://schemas.microsoft.com/office/drawing/2014/main" id="{9BC220F9-FD47-70FD-EF62-A5993963925C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1189" name="Rectangle 80">
              <a:extLst>
                <a:ext uri="{FF2B5EF4-FFF2-40B4-BE49-F238E27FC236}">
                  <a16:creationId xmlns:a16="http://schemas.microsoft.com/office/drawing/2014/main" id="{9CE45D3D-BD75-3D75-6900-B5649ABE22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0" name="Rectangle 81">
              <a:extLst>
                <a:ext uri="{FF2B5EF4-FFF2-40B4-BE49-F238E27FC236}">
                  <a16:creationId xmlns:a16="http://schemas.microsoft.com/office/drawing/2014/main" id="{2D9DA57A-1B3D-79D1-EA41-FC7A43F29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1" name="Rectangle 82">
              <a:extLst>
                <a:ext uri="{FF2B5EF4-FFF2-40B4-BE49-F238E27FC236}">
                  <a16:creationId xmlns:a16="http://schemas.microsoft.com/office/drawing/2014/main" id="{0F92A8F5-7E91-555E-1628-4FB64D53C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2" name="Rectangle 83">
              <a:extLst>
                <a:ext uri="{FF2B5EF4-FFF2-40B4-BE49-F238E27FC236}">
                  <a16:creationId xmlns:a16="http://schemas.microsoft.com/office/drawing/2014/main" id="{73DDD3A6-B6BE-35DC-DF82-3351D3E63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3" name="Rectangle 84">
              <a:extLst>
                <a:ext uri="{FF2B5EF4-FFF2-40B4-BE49-F238E27FC236}">
                  <a16:creationId xmlns:a16="http://schemas.microsoft.com/office/drawing/2014/main" id="{B80CFACA-6902-587E-38ED-3496BC921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4" name="Rectangle 85">
              <a:extLst>
                <a:ext uri="{FF2B5EF4-FFF2-40B4-BE49-F238E27FC236}">
                  <a16:creationId xmlns:a16="http://schemas.microsoft.com/office/drawing/2014/main" id="{77339536-7E03-AA24-FBBE-EA3FD955B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95" name="Group 1194">
            <a:extLst>
              <a:ext uri="{FF2B5EF4-FFF2-40B4-BE49-F238E27FC236}">
                <a16:creationId xmlns:a16="http://schemas.microsoft.com/office/drawing/2014/main" id="{ABF30BB2-43DC-1D23-7703-D75B446E80A8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196" name="Freeform 90">
              <a:extLst>
                <a:ext uri="{FF2B5EF4-FFF2-40B4-BE49-F238E27FC236}">
                  <a16:creationId xmlns:a16="http://schemas.microsoft.com/office/drawing/2014/main" id="{1550F1A0-EAE7-5097-3D16-D24C2BD02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7" name="Line 91">
              <a:extLst>
                <a:ext uri="{FF2B5EF4-FFF2-40B4-BE49-F238E27FC236}">
                  <a16:creationId xmlns:a16="http://schemas.microsoft.com/office/drawing/2014/main" id="{A224061A-AD0E-B5DE-42F6-2079484A15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8" name="Line 92">
              <a:extLst>
                <a:ext uri="{FF2B5EF4-FFF2-40B4-BE49-F238E27FC236}">
                  <a16:creationId xmlns:a16="http://schemas.microsoft.com/office/drawing/2014/main" id="{A97457FF-5516-1C4B-886B-733B6219EA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9" name="Oval 93">
              <a:extLst>
                <a:ext uri="{FF2B5EF4-FFF2-40B4-BE49-F238E27FC236}">
                  <a16:creationId xmlns:a16="http://schemas.microsoft.com/office/drawing/2014/main" id="{C0C1D1C2-BB70-E25C-87A6-6D544639E9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0" name="Line 94">
              <a:extLst>
                <a:ext uri="{FF2B5EF4-FFF2-40B4-BE49-F238E27FC236}">
                  <a16:creationId xmlns:a16="http://schemas.microsoft.com/office/drawing/2014/main" id="{2E294566-1AA4-827D-D96C-C03D1DB8DF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1" name="Freeform 95">
              <a:extLst>
                <a:ext uri="{FF2B5EF4-FFF2-40B4-BE49-F238E27FC236}">
                  <a16:creationId xmlns:a16="http://schemas.microsoft.com/office/drawing/2014/main" id="{426AFB6A-7BED-D0C6-7A4E-C3895CCBF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02" name="TextBox 1201">
            <a:extLst>
              <a:ext uri="{FF2B5EF4-FFF2-40B4-BE49-F238E27FC236}">
                <a16:creationId xmlns:a16="http://schemas.microsoft.com/office/drawing/2014/main" id="{C04B0862-8BD7-0B7D-9E44-E77CDC9DDE43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Album</a:t>
            </a:r>
          </a:p>
        </p:txBody>
      </p:sp>
      <p:grpSp>
        <p:nvGrpSpPr>
          <p:cNvPr id="1203" name="Group 1202">
            <a:extLst>
              <a:ext uri="{FF2B5EF4-FFF2-40B4-BE49-F238E27FC236}">
                <a16:creationId xmlns:a16="http://schemas.microsoft.com/office/drawing/2014/main" id="{8CC2FFDA-E2E4-ED7B-889F-D75BA54858F2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204" name="Freeform 244">
              <a:extLst>
                <a:ext uri="{FF2B5EF4-FFF2-40B4-BE49-F238E27FC236}">
                  <a16:creationId xmlns:a16="http://schemas.microsoft.com/office/drawing/2014/main" id="{D1CFA1A1-60AC-DA29-9048-3B49D35716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5" name="Freeform 245">
              <a:extLst>
                <a:ext uri="{FF2B5EF4-FFF2-40B4-BE49-F238E27FC236}">
                  <a16:creationId xmlns:a16="http://schemas.microsoft.com/office/drawing/2014/main" id="{A0F1ADDD-86AF-4B0A-4C9D-5F154327A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6" name="Line 246">
              <a:extLst>
                <a:ext uri="{FF2B5EF4-FFF2-40B4-BE49-F238E27FC236}">
                  <a16:creationId xmlns:a16="http://schemas.microsoft.com/office/drawing/2014/main" id="{F3EFE62D-792C-C4EC-2B0A-E6C8A38461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7" name="Line 247">
              <a:extLst>
                <a:ext uri="{FF2B5EF4-FFF2-40B4-BE49-F238E27FC236}">
                  <a16:creationId xmlns:a16="http://schemas.microsoft.com/office/drawing/2014/main" id="{C45AF600-9694-1BCD-464A-BDEF40C8A4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8" name="Line 248">
              <a:extLst>
                <a:ext uri="{FF2B5EF4-FFF2-40B4-BE49-F238E27FC236}">
                  <a16:creationId xmlns:a16="http://schemas.microsoft.com/office/drawing/2014/main" id="{B984147F-03EC-5967-836F-734B655CFB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9" name="Line 249">
              <a:extLst>
                <a:ext uri="{FF2B5EF4-FFF2-40B4-BE49-F238E27FC236}">
                  <a16:creationId xmlns:a16="http://schemas.microsoft.com/office/drawing/2014/main" id="{3ECCDBF4-C84B-DA12-F488-16BA2FB212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0" name="Line 250">
              <a:extLst>
                <a:ext uri="{FF2B5EF4-FFF2-40B4-BE49-F238E27FC236}">
                  <a16:creationId xmlns:a16="http://schemas.microsoft.com/office/drawing/2014/main" id="{7C346F39-3067-815F-5B70-7C919D6F0C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1" name="Line 251">
              <a:extLst>
                <a:ext uri="{FF2B5EF4-FFF2-40B4-BE49-F238E27FC236}">
                  <a16:creationId xmlns:a16="http://schemas.microsoft.com/office/drawing/2014/main" id="{8A60CA00-0C84-98F2-99FF-229B12946C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2" name="Line 252">
              <a:extLst>
                <a:ext uri="{FF2B5EF4-FFF2-40B4-BE49-F238E27FC236}">
                  <a16:creationId xmlns:a16="http://schemas.microsoft.com/office/drawing/2014/main" id="{25262E7F-EFAF-4CC7-B22D-7C764F681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13" name="TextBox 1212">
            <a:extLst>
              <a:ext uri="{FF2B5EF4-FFF2-40B4-BE49-F238E27FC236}">
                <a16:creationId xmlns:a16="http://schemas.microsoft.com/office/drawing/2014/main" id="{3A5B27B4-2D74-FDF8-6A00-78186293C416}"/>
              </a:ext>
            </a:extLst>
          </p:cNvPr>
          <p:cNvSpPr txBox="1"/>
          <p:nvPr/>
        </p:nvSpPr>
        <p:spPr>
          <a:xfrm>
            <a:off x="383220" y="303998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</a:p>
        </p:txBody>
      </p:sp>
      <p:pic>
        <p:nvPicPr>
          <p:cNvPr id="1214" name="Picture 1213" descr="Shape&#10;&#10;Description automatically generated with low confidence">
            <a:extLst>
              <a:ext uri="{FF2B5EF4-FFF2-40B4-BE49-F238E27FC236}">
                <a16:creationId xmlns:a16="http://schemas.microsoft.com/office/drawing/2014/main" id="{E2CDB74A-30E8-97F4-1C9F-D1553D3BB8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3094029"/>
            <a:ext cx="258819" cy="258819"/>
          </a:xfrm>
          <a:prstGeom prst="rect">
            <a:avLst/>
          </a:prstGeom>
        </p:spPr>
      </p:pic>
      <p:sp>
        <p:nvSpPr>
          <p:cNvPr id="1215" name="TextBox 1214">
            <a:extLst>
              <a:ext uri="{FF2B5EF4-FFF2-40B4-BE49-F238E27FC236}">
                <a16:creationId xmlns:a16="http://schemas.microsoft.com/office/drawing/2014/main" id="{5D054372-3DBD-6DE5-51F0-BF7946151810}"/>
              </a:ext>
            </a:extLst>
          </p:cNvPr>
          <p:cNvSpPr txBox="1"/>
          <p:nvPr/>
        </p:nvSpPr>
        <p:spPr>
          <a:xfrm>
            <a:off x="383220" y="35609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Samples</a:t>
            </a:r>
          </a:p>
        </p:txBody>
      </p:sp>
      <p:grpSp>
        <p:nvGrpSpPr>
          <p:cNvPr id="1216" name="Group 1215">
            <a:extLst>
              <a:ext uri="{FF2B5EF4-FFF2-40B4-BE49-F238E27FC236}">
                <a16:creationId xmlns:a16="http://schemas.microsoft.com/office/drawing/2014/main" id="{07840E2F-D976-8D14-D388-DEAAB3DD7033}"/>
              </a:ext>
            </a:extLst>
          </p:cNvPr>
          <p:cNvGrpSpPr>
            <a:grpSpLocks noChangeAspect="1"/>
          </p:cNvGrpSpPr>
          <p:nvPr/>
        </p:nvGrpSpPr>
        <p:grpSpPr>
          <a:xfrm>
            <a:off x="622921" y="3606155"/>
            <a:ext cx="191537" cy="276523"/>
            <a:chOff x="3379789" y="1452563"/>
            <a:chExt cx="239713" cy="346075"/>
          </a:xfrm>
        </p:grpSpPr>
        <p:sp>
          <p:nvSpPr>
            <p:cNvPr id="1217" name="Freeform 5">
              <a:extLst>
                <a:ext uri="{FF2B5EF4-FFF2-40B4-BE49-F238E27FC236}">
                  <a16:creationId xmlns:a16="http://schemas.microsoft.com/office/drawing/2014/main" id="{31427847-B28F-DCD5-E7EF-1D0E1C0B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9951" y="1452563"/>
              <a:ext cx="179388" cy="271463"/>
            </a:xfrm>
            <a:custGeom>
              <a:avLst/>
              <a:gdLst>
                <a:gd name="T0" fmla="*/ 48 w 48"/>
                <a:gd name="T1" fmla="*/ 48 h 72"/>
                <a:gd name="T2" fmla="*/ 24 w 48"/>
                <a:gd name="T3" fmla="*/ 72 h 72"/>
                <a:gd name="T4" fmla="*/ 0 w 48"/>
                <a:gd name="T5" fmla="*/ 48 h 72"/>
                <a:gd name="T6" fmla="*/ 0 w 48"/>
                <a:gd name="T7" fmla="*/ 24 h 72"/>
                <a:gd name="T8" fmla="*/ 24 w 48"/>
                <a:gd name="T9" fmla="*/ 0 h 72"/>
                <a:gd name="T10" fmla="*/ 48 w 48"/>
                <a:gd name="T11" fmla="*/ 24 h 72"/>
                <a:gd name="T12" fmla="*/ 48 w 48"/>
                <a:gd name="T13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72">
                  <a:moveTo>
                    <a:pt x="48" y="48"/>
                  </a:moveTo>
                  <a:cubicBezTo>
                    <a:pt x="48" y="61"/>
                    <a:pt x="37" y="72"/>
                    <a:pt x="24" y="72"/>
                  </a:cubicBezTo>
                  <a:cubicBezTo>
                    <a:pt x="11" y="72"/>
                    <a:pt x="0" y="61"/>
                    <a:pt x="0" y="4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lnTo>
                    <a:pt x="48" y="4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8" name="Freeform 6">
              <a:extLst>
                <a:ext uri="{FF2B5EF4-FFF2-40B4-BE49-F238E27FC236}">
                  <a16:creationId xmlns:a16="http://schemas.microsoft.com/office/drawing/2014/main" id="{745B648D-9EA6-1260-96A3-C6183ABE7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9789" y="1603376"/>
              <a:ext cx="239713" cy="150813"/>
            </a:xfrm>
            <a:custGeom>
              <a:avLst/>
              <a:gdLst>
                <a:gd name="T0" fmla="*/ 0 w 64"/>
                <a:gd name="T1" fmla="*/ 0 h 40"/>
                <a:gd name="T2" fmla="*/ 0 w 64"/>
                <a:gd name="T3" fmla="*/ 8 h 40"/>
                <a:gd name="T4" fmla="*/ 32 w 64"/>
                <a:gd name="T5" fmla="*/ 40 h 40"/>
                <a:gd name="T6" fmla="*/ 64 w 64"/>
                <a:gd name="T7" fmla="*/ 8 h 40"/>
                <a:gd name="T8" fmla="*/ 64 w 6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0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14" y="40"/>
                    <a:pt x="32" y="40"/>
                  </a:cubicBezTo>
                  <a:cubicBezTo>
                    <a:pt x="50" y="40"/>
                    <a:pt x="64" y="26"/>
                    <a:pt x="64" y="8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9" name="Line 7">
              <a:extLst>
                <a:ext uri="{FF2B5EF4-FFF2-40B4-BE49-F238E27FC236}">
                  <a16:creationId xmlns:a16="http://schemas.microsoft.com/office/drawing/2014/main" id="{8F45B85B-19C4-14A2-AD05-8819739E80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754188"/>
              <a:ext cx="0" cy="444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0" name="Line 8">
              <a:extLst>
                <a:ext uri="{FF2B5EF4-FFF2-40B4-BE49-F238E27FC236}">
                  <a16:creationId xmlns:a16="http://schemas.microsoft.com/office/drawing/2014/main" id="{F6A1046D-9181-C2D1-5F2C-40FEFEA9DE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98851" y="1452563"/>
              <a:ext cx="0" cy="4603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1" name="Line 9">
              <a:extLst>
                <a:ext uri="{FF2B5EF4-FFF2-40B4-BE49-F238E27FC236}">
                  <a16:creationId xmlns:a16="http://schemas.microsoft.com/office/drawing/2014/main" id="{35BD17E0-5283-1731-7B51-F9CF705AAE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29014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2" name="Line 10">
              <a:extLst>
                <a:ext uri="{FF2B5EF4-FFF2-40B4-BE49-F238E27FC236}">
                  <a16:creationId xmlns:a16="http://schemas.microsoft.com/office/drawing/2014/main" id="{C22B4B81-8403-F4D6-4AD3-D5D03E7ABE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689" y="1457326"/>
              <a:ext cx="0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3" name="Line 11">
              <a:extLst>
                <a:ext uri="{FF2B5EF4-FFF2-40B4-BE49-F238E27FC236}">
                  <a16:creationId xmlns:a16="http://schemas.microsoft.com/office/drawing/2014/main" id="{515A2720-E22A-B673-DA0F-9E78C7F176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9789" y="1633538"/>
              <a:ext cx="2397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4" name="Line 12">
              <a:extLst>
                <a:ext uri="{FF2B5EF4-FFF2-40B4-BE49-F238E27FC236}">
                  <a16:creationId xmlns:a16="http://schemas.microsoft.com/office/drawing/2014/main" id="{CEA5341B-563C-07FA-78AC-C5F6A4067B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43051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5" name="Line 13">
              <a:extLst>
                <a:ext uri="{FF2B5EF4-FFF2-40B4-BE49-F238E27FC236}">
                  <a16:creationId xmlns:a16="http://schemas.microsoft.com/office/drawing/2014/main" id="{9328075F-CF36-97C9-5DAC-749EE9A934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5732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6" name="Line 14">
              <a:extLst>
                <a:ext uri="{FF2B5EF4-FFF2-40B4-BE49-F238E27FC236}">
                  <a16:creationId xmlns:a16="http://schemas.microsoft.com/office/drawing/2014/main" id="{A56BF47D-4559-137D-4137-63BE281E84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43051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7" name="Line 15">
              <a:extLst>
                <a:ext uri="{FF2B5EF4-FFF2-40B4-BE49-F238E27FC236}">
                  <a16:creationId xmlns:a16="http://schemas.microsoft.com/office/drawing/2014/main" id="{1ED1EB4D-8540-5158-B7A2-84269FF39D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573213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8" name="Line 16">
              <a:extLst>
                <a:ext uri="{FF2B5EF4-FFF2-40B4-BE49-F238E27FC236}">
                  <a16:creationId xmlns:a16="http://schemas.microsoft.com/office/drawing/2014/main" id="{8A0C8BAE-0B09-CD3B-3CD1-7AD1BEDC5C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9951" y="1603376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9" name="Line 17">
              <a:extLst>
                <a:ext uri="{FF2B5EF4-FFF2-40B4-BE49-F238E27FC236}">
                  <a16:creationId xmlns:a16="http://schemas.microsoft.com/office/drawing/2014/main" id="{6BFE26BD-B3B4-9F47-8F22-B30E2338FE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29014" y="1603376"/>
              <a:ext cx="603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30" name="TextBox 1229">
            <a:extLst>
              <a:ext uri="{FF2B5EF4-FFF2-40B4-BE49-F238E27FC236}">
                <a16:creationId xmlns:a16="http://schemas.microsoft.com/office/drawing/2014/main" id="{F9CFDABB-609B-1E92-2B67-A2C9820B1BB4}"/>
              </a:ext>
            </a:extLst>
          </p:cNvPr>
          <p:cNvSpPr txBox="1"/>
          <p:nvPr/>
        </p:nvSpPr>
        <p:spPr>
          <a:xfrm>
            <a:off x="383220" y="408193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</a:t>
            </a:r>
          </a:p>
        </p:txBody>
      </p:sp>
      <p:sp>
        <p:nvSpPr>
          <p:cNvPr id="1231" name="TextBox 1230">
            <a:extLst>
              <a:ext uri="{FF2B5EF4-FFF2-40B4-BE49-F238E27FC236}">
                <a16:creationId xmlns:a16="http://schemas.microsoft.com/office/drawing/2014/main" id="{D01A0597-0BED-CB40-DF9D-FED779C26F3E}"/>
              </a:ext>
            </a:extLst>
          </p:cNvPr>
          <p:cNvSpPr txBox="1"/>
          <p:nvPr/>
        </p:nvSpPr>
        <p:spPr>
          <a:xfrm>
            <a:off x="383220" y="4756975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grpSp>
        <p:nvGrpSpPr>
          <p:cNvPr id="1232" name="Group 1231">
            <a:extLst>
              <a:ext uri="{FF2B5EF4-FFF2-40B4-BE49-F238E27FC236}">
                <a16:creationId xmlns:a16="http://schemas.microsoft.com/office/drawing/2014/main" id="{55FCFE65-A58F-AD89-D290-C7E29E69A740}"/>
              </a:ext>
            </a:extLst>
          </p:cNvPr>
          <p:cNvGrpSpPr/>
          <p:nvPr/>
        </p:nvGrpSpPr>
        <p:grpSpPr>
          <a:xfrm>
            <a:off x="604792" y="4149067"/>
            <a:ext cx="232655" cy="232655"/>
            <a:chOff x="6203951" y="2895601"/>
            <a:chExt cx="346075" cy="346075"/>
          </a:xfrm>
        </p:grpSpPr>
        <p:sp>
          <p:nvSpPr>
            <p:cNvPr id="1233" name="Freeform 197">
              <a:extLst>
                <a:ext uri="{FF2B5EF4-FFF2-40B4-BE49-F238E27FC236}">
                  <a16:creationId xmlns:a16="http://schemas.microsoft.com/office/drawing/2014/main" id="{061878D1-EE06-F6CF-313D-87F369EA0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4" name="Freeform 198">
              <a:extLst>
                <a:ext uri="{FF2B5EF4-FFF2-40B4-BE49-F238E27FC236}">
                  <a16:creationId xmlns:a16="http://schemas.microsoft.com/office/drawing/2014/main" id="{E478C8E2-3AC0-8BE4-B2A2-8A7F52792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5" name="Rectangle 199">
              <a:extLst>
                <a:ext uri="{FF2B5EF4-FFF2-40B4-BE49-F238E27FC236}">
                  <a16:creationId xmlns:a16="http://schemas.microsoft.com/office/drawing/2014/main" id="{8FF4460E-98AD-293A-E643-12387C952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6" name="Freeform 200">
              <a:extLst>
                <a:ext uri="{FF2B5EF4-FFF2-40B4-BE49-F238E27FC236}">
                  <a16:creationId xmlns:a16="http://schemas.microsoft.com/office/drawing/2014/main" id="{E7D535EE-04C5-9D5D-1792-3C7EBD6DE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7" name="Freeform 201">
              <a:extLst>
                <a:ext uri="{FF2B5EF4-FFF2-40B4-BE49-F238E27FC236}">
                  <a16:creationId xmlns:a16="http://schemas.microsoft.com/office/drawing/2014/main" id="{1EB72705-986C-C6E0-7732-C21F268BC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38" name="Group 1237">
            <a:extLst>
              <a:ext uri="{FF2B5EF4-FFF2-40B4-BE49-F238E27FC236}">
                <a16:creationId xmlns:a16="http://schemas.microsoft.com/office/drawing/2014/main" id="{F8FAC319-D0E6-20C7-55AD-46257902B2AC}"/>
              </a:ext>
            </a:extLst>
          </p:cNvPr>
          <p:cNvGrpSpPr/>
          <p:nvPr/>
        </p:nvGrpSpPr>
        <p:grpSpPr>
          <a:xfrm>
            <a:off x="608408" y="4785042"/>
            <a:ext cx="225423" cy="260013"/>
            <a:chOff x="5581651" y="2895601"/>
            <a:chExt cx="300038" cy="346076"/>
          </a:xfrm>
        </p:grpSpPr>
        <p:sp>
          <p:nvSpPr>
            <p:cNvPr id="1239" name="Oval 187">
              <a:extLst>
                <a:ext uri="{FF2B5EF4-FFF2-40B4-BE49-F238E27FC236}">
                  <a16:creationId xmlns:a16="http://schemas.microsoft.com/office/drawing/2014/main" id="{84FF1A18-3D13-0BA9-0648-677879644F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0" name="Oval 188">
              <a:extLst>
                <a:ext uri="{FF2B5EF4-FFF2-40B4-BE49-F238E27FC236}">
                  <a16:creationId xmlns:a16="http://schemas.microsoft.com/office/drawing/2014/main" id="{89BBEDD4-5E24-A574-60EA-2025E5D24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1" name="Oval 189">
              <a:extLst>
                <a:ext uri="{FF2B5EF4-FFF2-40B4-BE49-F238E27FC236}">
                  <a16:creationId xmlns:a16="http://schemas.microsoft.com/office/drawing/2014/main" id="{9B9C3B38-48DD-5AE3-58B5-20C261EC72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2" name="Freeform 190">
              <a:extLst>
                <a:ext uri="{FF2B5EF4-FFF2-40B4-BE49-F238E27FC236}">
                  <a16:creationId xmlns:a16="http://schemas.microsoft.com/office/drawing/2014/main" id="{43B1E76C-415F-68BC-DB18-6E6108636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3" name="Freeform 191">
              <a:extLst>
                <a:ext uri="{FF2B5EF4-FFF2-40B4-BE49-F238E27FC236}">
                  <a16:creationId xmlns:a16="http://schemas.microsoft.com/office/drawing/2014/main" id="{FDDD3B7F-9F5E-4908-0610-C5FAC6A0A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4" name="Freeform 192">
              <a:extLst>
                <a:ext uri="{FF2B5EF4-FFF2-40B4-BE49-F238E27FC236}">
                  <a16:creationId xmlns:a16="http://schemas.microsoft.com/office/drawing/2014/main" id="{09B24250-E346-2C36-1594-FCAB5913C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45" name="TextBox 1244">
            <a:extLst>
              <a:ext uri="{FF2B5EF4-FFF2-40B4-BE49-F238E27FC236}">
                <a16:creationId xmlns:a16="http://schemas.microsoft.com/office/drawing/2014/main" id="{982B4216-CA7F-416E-398E-02448C0AF3DC}"/>
              </a:ext>
            </a:extLst>
          </p:cNvPr>
          <p:cNvSpPr txBox="1"/>
          <p:nvPr/>
        </p:nvSpPr>
        <p:spPr>
          <a:xfrm>
            <a:off x="383220" y="527795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Challenges</a:t>
            </a:r>
          </a:p>
        </p:txBody>
      </p:sp>
      <p:sp>
        <p:nvSpPr>
          <p:cNvPr id="1246" name="TextBox 1245">
            <a:extLst>
              <a:ext uri="{FF2B5EF4-FFF2-40B4-BE49-F238E27FC236}">
                <a16:creationId xmlns:a16="http://schemas.microsoft.com/office/drawing/2014/main" id="{207BE61D-5454-485E-AFD7-99D3B22B113D}"/>
              </a:ext>
            </a:extLst>
          </p:cNvPr>
          <p:cNvSpPr txBox="1"/>
          <p:nvPr/>
        </p:nvSpPr>
        <p:spPr>
          <a:xfrm>
            <a:off x="383220" y="579893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 Be Continued</a:t>
            </a:r>
          </a:p>
        </p:txBody>
      </p:sp>
      <p:pic>
        <p:nvPicPr>
          <p:cNvPr id="1247" name="Graphic 1246" descr="Badge Question Mark outline">
            <a:extLst>
              <a:ext uri="{FF2B5EF4-FFF2-40B4-BE49-F238E27FC236}">
                <a16:creationId xmlns:a16="http://schemas.microsoft.com/office/drawing/2014/main" id="{0F674A05-7DF4-B000-0DA9-2BD8F1287B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4295" y="5319251"/>
            <a:ext cx="284321" cy="284321"/>
          </a:xfrm>
          <a:prstGeom prst="rect">
            <a:avLst/>
          </a:prstGeom>
        </p:spPr>
      </p:pic>
      <p:pic>
        <p:nvPicPr>
          <p:cNvPr id="1248" name="Graphic 1247" descr="Customer review outline">
            <a:extLst>
              <a:ext uri="{FF2B5EF4-FFF2-40B4-BE49-F238E27FC236}">
                <a16:creationId xmlns:a16="http://schemas.microsoft.com/office/drawing/2014/main" id="{3FDB644B-A68E-BC52-9BFA-8B2A2C09B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4294" y="5840231"/>
            <a:ext cx="284321" cy="284321"/>
          </a:xfrm>
          <a:prstGeom prst="rect">
            <a:avLst/>
          </a:prstGeom>
        </p:spPr>
      </p:pic>
      <p:pic>
        <p:nvPicPr>
          <p:cNvPr id="2" name="Picture 2" descr="Shape, rectangle&#10;&#10;Description automatically generated">
            <a:extLst>
              <a:ext uri="{FF2B5EF4-FFF2-40B4-BE49-F238E27FC236}">
                <a16:creationId xmlns:a16="http://schemas.microsoft.com/office/drawing/2014/main" id="{7F8FA0A3-47BB-A6EC-B858-FF691E134B6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15150" y="1615455"/>
            <a:ext cx="4724400" cy="73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512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846</Words>
  <Application>Microsoft Macintosh PowerPoint</Application>
  <PresentationFormat>Widescreen</PresentationFormat>
  <Paragraphs>271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24slides18</dc:creator>
  <cp:lastModifiedBy>Sasha Ciocirlan</cp:lastModifiedBy>
  <cp:revision>35</cp:revision>
  <dcterms:created xsi:type="dcterms:W3CDTF">2022-08-29T02:34:37Z</dcterms:created>
  <dcterms:modified xsi:type="dcterms:W3CDTF">2023-03-09T22:37:00Z</dcterms:modified>
</cp:coreProperties>
</file>

<file path=docProps/thumbnail.jpeg>
</file>